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8"/>
  </p:notesMasterIdLst>
  <p:sldIdLst>
    <p:sldId id="256" r:id="rId2"/>
    <p:sldId id="284" r:id="rId3"/>
    <p:sldId id="286" r:id="rId4"/>
    <p:sldId id="287" r:id="rId5"/>
    <p:sldId id="288" r:id="rId6"/>
    <p:sldId id="290" r:id="rId7"/>
    <p:sldId id="289" r:id="rId8"/>
    <p:sldId id="257" r:id="rId9"/>
    <p:sldId id="265" r:id="rId10"/>
    <p:sldId id="266" r:id="rId11"/>
    <p:sldId id="267" r:id="rId12"/>
    <p:sldId id="268" r:id="rId13"/>
    <p:sldId id="269" r:id="rId14"/>
    <p:sldId id="270" r:id="rId15"/>
    <p:sldId id="273" r:id="rId16"/>
    <p:sldId id="264" r:id="rId17"/>
    <p:sldId id="276" r:id="rId18"/>
    <p:sldId id="275" r:id="rId19"/>
    <p:sldId id="278" r:id="rId20"/>
    <p:sldId id="279" r:id="rId21"/>
    <p:sldId id="280" r:id="rId22"/>
    <p:sldId id="281" r:id="rId23"/>
    <p:sldId id="282" r:id="rId24"/>
    <p:sldId id="291" r:id="rId25"/>
    <p:sldId id="292" r:id="rId26"/>
    <p:sldId id="283"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CDB"/>
    <a:srgbClr val="FFFFFF"/>
    <a:srgbClr val="17375E"/>
    <a:srgbClr val="DBEEF4"/>
    <a:srgbClr val="31859C"/>
    <a:srgbClr val="77933C"/>
    <a:srgbClr val="EEECE1"/>
    <a:srgbClr val="002060"/>
    <a:srgbClr val="002D72"/>
    <a:srgbClr val="C6D9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A8F28AF-13F7-4BFD-9EEF-C8BC95FC9B65}">
  <a:tblStyle styleId="{4A8F28AF-13F7-4BFD-9EEF-C8BC95FC9B65}"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15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상현 주" userId="b128ea97a1478751" providerId="LiveId" clId="{ECD0C5DB-9604-4497-A0E6-8078FABEC1E7}"/>
    <pc:docChg chg="undo custSel addSld delSld modSld">
      <pc:chgData name="상현 주" userId="b128ea97a1478751" providerId="LiveId" clId="{ECD0C5DB-9604-4497-A0E6-8078FABEC1E7}" dt="2026-07-07T06:07:22.787" v="3214" actId="1076"/>
      <pc:docMkLst>
        <pc:docMk/>
      </pc:docMkLst>
      <pc:sldChg chg="addSp delSp modSp mod">
        <pc:chgData name="상현 주" userId="b128ea97a1478751" providerId="LiveId" clId="{ECD0C5DB-9604-4497-A0E6-8078FABEC1E7}" dt="2026-07-07T06:07:22.787" v="3214" actId="1076"/>
        <pc:sldMkLst>
          <pc:docMk/>
          <pc:sldMk cId="0" sldId="256"/>
        </pc:sldMkLst>
        <pc:spChg chg="mod">
          <ac:chgData name="상현 주" userId="b128ea97a1478751" providerId="LiveId" clId="{ECD0C5DB-9604-4497-A0E6-8078FABEC1E7}" dt="2026-07-07T06:07:22.787" v="3214" actId="1076"/>
          <ac:spMkLst>
            <pc:docMk/>
            <pc:sldMk cId="0" sldId="256"/>
            <ac:spMk id="84" creationId="{00000000-0000-0000-0000-000000000000}"/>
          </ac:spMkLst>
        </pc:spChg>
        <pc:spChg chg="del mod">
          <ac:chgData name="상현 주" userId="b128ea97a1478751" providerId="LiveId" clId="{ECD0C5DB-9604-4497-A0E6-8078FABEC1E7}" dt="2026-07-07T06:07:01.160" v="3209" actId="478"/>
          <ac:spMkLst>
            <pc:docMk/>
            <pc:sldMk cId="0" sldId="256"/>
            <ac:spMk id="85" creationId="{00000000-0000-0000-0000-000000000000}"/>
          </ac:spMkLst>
        </pc:spChg>
        <pc:spChg chg="mod">
          <ac:chgData name="상현 주" userId="b128ea97a1478751" providerId="LiveId" clId="{ECD0C5DB-9604-4497-A0E6-8078FABEC1E7}" dt="2026-07-06T19:21:55.018" v="1025" actId="20577"/>
          <ac:spMkLst>
            <pc:docMk/>
            <pc:sldMk cId="0" sldId="256"/>
            <ac:spMk id="86" creationId="{00000000-0000-0000-0000-000000000000}"/>
          </ac:spMkLst>
        </pc:spChg>
        <pc:picChg chg="mod">
          <ac:chgData name="상현 주" userId="b128ea97a1478751" providerId="LiveId" clId="{ECD0C5DB-9604-4497-A0E6-8078FABEC1E7}" dt="2026-07-06T19:18:51.571" v="821" actId="1076"/>
          <ac:picMkLst>
            <pc:docMk/>
            <pc:sldMk cId="0" sldId="256"/>
            <ac:picMk id="2" creationId="{CBBF3A42-F17D-F876-E580-0486B2C74C44}"/>
          </ac:picMkLst>
        </pc:picChg>
        <pc:picChg chg="mod">
          <ac:chgData name="상현 주" userId="b128ea97a1478751" providerId="LiveId" clId="{ECD0C5DB-9604-4497-A0E6-8078FABEC1E7}" dt="2026-07-06T19:18:52.034" v="822" actId="1076"/>
          <ac:picMkLst>
            <pc:docMk/>
            <pc:sldMk cId="0" sldId="256"/>
            <ac:picMk id="3" creationId="{EB8D0BAF-897D-7596-2052-8E702ABCAF3A}"/>
          </ac:picMkLst>
        </pc:picChg>
        <pc:picChg chg="del">
          <ac:chgData name="상현 주" userId="b128ea97a1478751" providerId="LiveId" clId="{ECD0C5DB-9604-4497-A0E6-8078FABEC1E7}" dt="2026-07-06T18:13:50.526" v="2" actId="478"/>
          <ac:picMkLst>
            <pc:docMk/>
            <pc:sldMk cId="0" sldId="256"/>
            <ac:picMk id="4" creationId="{1BBEC73F-A36E-3686-7D96-4D62093F4F70}"/>
          </ac:picMkLst>
        </pc:picChg>
        <pc:picChg chg="add mod">
          <ac:chgData name="상현 주" userId="b128ea97a1478751" providerId="LiveId" clId="{ECD0C5DB-9604-4497-A0E6-8078FABEC1E7}" dt="2026-07-06T19:19:20.470" v="825" actId="1076"/>
          <ac:picMkLst>
            <pc:docMk/>
            <pc:sldMk cId="0" sldId="256"/>
            <ac:picMk id="5" creationId="{95BF9F81-CADE-3D3F-797A-847868875210}"/>
          </ac:picMkLst>
        </pc:picChg>
        <pc:picChg chg="del">
          <ac:chgData name="상현 주" userId="b128ea97a1478751" providerId="LiveId" clId="{ECD0C5DB-9604-4497-A0E6-8078FABEC1E7}" dt="2026-07-06T18:13:50.939" v="3" actId="478"/>
          <ac:picMkLst>
            <pc:docMk/>
            <pc:sldMk cId="0" sldId="256"/>
            <ac:picMk id="6" creationId="{0E72CD02-F085-466A-7224-FF53648FE0DD}"/>
          </ac:picMkLst>
        </pc:picChg>
        <pc:picChg chg="del">
          <ac:chgData name="상현 주" userId="b128ea97a1478751" providerId="LiveId" clId="{ECD0C5DB-9604-4497-A0E6-8078FABEC1E7}" dt="2026-07-06T18:13:52.115" v="4" actId="478"/>
          <ac:picMkLst>
            <pc:docMk/>
            <pc:sldMk cId="0" sldId="256"/>
            <ac:picMk id="9" creationId="{E77BF72F-A0AC-8459-1C30-B6D6BD3C33C2}"/>
          </ac:picMkLst>
        </pc:picChg>
      </pc:sldChg>
      <pc:sldChg chg="addSp delSp modSp mod">
        <pc:chgData name="상현 주" userId="b128ea97a1478751" providerId="LiveId" clId="{ECD0C5DB-9604-4497-A0E6-8078FABEC1E7}" dt="2026-07-06T19:39:29.486" v="2009" actId="20577"/>
        <pc:sldMkLst>
          <pc:docMk/>
          <pc:sldMk cId="0" sldId="257"/>
        </pc:sldMkLst>
        <pc:spChg chg="mod">
          <ac:chgData name="상현 주" userId="b128ea97a1478751" providerId="LiveId" clId="{ECD0C5DB-9604-4497-A0E6-8078FABEC1E7}" dt="2026-07-06T19:39:29.486" v="2009" actId="20577"/>
          <ac:spMkLst>
            <pc:docMk/>
            <pc:sldMk cId="0" sldId="257"/>
            <ac:spMk id="98" creationId="{00000000-0000-0000-0000-000000000000}"/>
          </ac:spMkLst>
        </pc:spChg>
        <pc:grpChg chg="del">
          <ac:chgData name="상현 주" userId="b128ea97a1478751" providerId="LiveId" clId="{ECD0C5DB-9604-4497-A0E6-8078FABEC1E7}" dt="2026-07-06T19:19:36.108" v="835" actId="478"/>
          <ac:grpSpMkLst>
            <pc:docMk/>
            <pc:sldMk cId="0" sldId="257"/>
            <ac:grpSpMk id="2" creationId="{2C6B5575-5030-976C-1527-25B21131D8BF}"/>
          </ac:grpSpMkLst>
        </pc:grpChg>
        <pc:picChg chg="add mod">
          <ac:chgData name="상현 주" userId="b128ea97a1478751" providerId="LiveId" clId="{ECD0C5DB-9604-4497-A0E6-8078FABEC1E7}" dt="2026-07-06T19:19:36.289" v="836"/>
          <ac:picMkLst>
            <pc:docMk/>
            <pc:sldMk cId="0" sldId="257"/>
            <ac:picMk id="3" creationId="{CECF7DDC-4E0C-26AB-91F6-79D2A1D72625}"/>
          </ac:picMkLst>
        </pc:picChg>
      </pc:sldChg>
      <pc:sldChg chg="addSp delSp modSp mod">
        <pc:chgData name="상현 주" userId="b128ea97a1478751" providerId="LiveId" clId="{ECD0C5DB-9604-4497-A0E6-8078FABEC1E7}" dt="2026-07-06T19:51:50.925" v="2338" actId="20577"/>
        <pc:sldMkLst>
          <pc:docMk/>
          <pc:sldMk cId="0" sldId="264"/>
        </pc:sldMkLst>
        <pc:spChg chg="mod">
          <ac:chgData name="상현 주" userId="b128ea97a1478751" providerId="LiveId" clId="{ECD0C5DB-9604-4497-A0E6-8078FABEC1E7}" dt="2026-07-06T19:51:50.925" v="2338" actId="20577"/>
          <ac:spMkLst>
            <pc:docMk/>
            <pc:sldMk cId="0" sldId="264"/>
            <ac:spMk id="208" creationId="{00000000-0000-0000-0000-000000000000}"/>
          </ac:spMkLst>
        </pc:spChg>
        <pc:grpChg chg="del">
          <ac:chgData name="상현 주" userId="b128ea97a1478751" providerId="LiveId" clId="{ECD0C5DB-9604-4497-A0E6-8078FABEC1E7}" dt="2026-07-06T19:19:56.555" v="851" actId="478"/>
          <ac:grpSpMkLst>
            <pc:docMk/>
            <pc:sldMk cId="0" sldId="264"/>
            <ac:grpSpMk id="6" creationId="{CF266EAF-52F6-342F-DDDE-5243F7E82FD3}"/>
          </ac:grpSpMkLst>
        </pc:grpChg>
        <pc:picChg chg="add mod">
          <ac:chgData name="상현 주" userId="b128ea97a1478751" providerId="LiveId" clId="{ECD0C5DB-9604-4497-A0E6-8078FABEC1E7}" dt="2026-07-06T19:19:56.785" v="852"/>
          <ac:picMkLst>
            <pc:docMk/>
            <pc:sldMk cId="0" sldId="264"/>
            <ac:picMk id="2" creationId="{1D28B670-25DA-99BE-3408-930FB9002A0A}"/>
          </ac:picMkLst>
        </pc:picChg>
      </pc:sldChg>
      <pc:sldChg chg="addSp delSp modSp mod">
        <pc:chgData name="상현 주" userId="b128ea97a1478751" providerId="LiveId" clId="{ECD0C5DB-9604-4497-A0E6-8078FABEC1E7}" dt="2026-07-06T19:39:44.088" v="2015" actId="20577"/>
        <pc:sldMkLst>
          <pc:docMk/>
          <pc:sldMk cId="1545411055" sldId="265"/>
        </pc:sldMkLst>
        <pc:spChg chg="mod">
          <ac:chgData name="상현 주" userId="b128ea97a1478751" providerId="LiveId" clId="{ECD0C5DB-9604-4497-A0E6-8078FABEC1E7}" dt="2026-07-06T19:39:44.088" v="2015" actId="20577"/>
          <ac:spMkLst>
            <pc:docMk/>
            <pc:sldMk cId="1545411055" sldId="265"/>
            <ac:spMk id="98" creationId="{EAB1DE76-4980-0A35-9690-1871CF4DDAD6}"/>
          </ac:spMkLst>
        </pc:spChg>
        <pc:grpChg chg="del">
          <ac:chgData name="상현 주" userId="b128ea97a1478751" providerId="LiveId" clId="{ECD0C5DB-9604-4497-A0E6-8078FABEC1E7}" dt="2026-07-06T19:19:38.065" v="837" actId="478"/>
          <ac:grpSpMkLst>
            <pc:docMk/>
            <pc:sldMk cId="1545411055" sldId="265"/>
            <ac:grpSpMk id="2" creationId="{79549FD1-5243-2EC0-82FA-7140CF0131C1}"/>
          </ac:grpSpMkLst>
        </pc:grpChg>
        <pc:picChg chg="add mod">
          <ac:chgData name="상현 주" userId="b128ea97a1478751" providerId="LiveId" clId="{ECD0C5DB-9604-4497-A0E6-8078FABEC1E7}" dt="2026-07-06T19:19:38.232" v="838"/>
          <ac:picMkLst>
            <pc:docMk/>
            <pc:sldMk cId="1545411055" sldId="265"/>
            <ac:picMk id="5" creationId="{28C50BB4-EC26-2FEC-28CC-7869AA06ADA9}"/>
          </ac:picMkLst>
        </pc:picChg>
      </pc:sldChg>
      <pc:sldChg chg="addSp delSp modSp mod">
        <pc:chgData name="상현 주" userId="b128ea97a1478751" providerId="LiveId" clId="{ECD0C5DB-9604-4497-A0E6-8078FABEC1E7}" dt="2026-07-06T19:19:40.848" v="840"/>
        <pc:sldMkLst>
          <pc:docMk/>
          <pc:sldMk cId="948152606" sldId="266"/>
        </pc:sldMkLst>
        <pc:grpChg chg="del">
          <ac:chgData name="상현 주" userId="b128ea97a1478751" providerId="LiveId" clId="{ECD0C5DB-9604-4497-A0E6-8078FABEC1E7}" dt="2026-07-06T19:19:40.689" v="839" actId="478"/>
          <ac:grpSpMkLst>
            <pc:docMk/>
            <pc:sldMk cId="948152606" sldId="266"/>
            <ac:grpSpMk id="8" creationId="{915FB5A3-F327-A389-51A0-E81A17054DC7}"/>
          </ac:grpSpMkLst>
        </pc:grpChg>
        <pc:picChg chg="add mod">
          <ac:chgData name="상현 주" userId="b128ea97a1478751" providerId="LiveId" clId="{ECD0C5DB-9604-4497-A0E6-8078FABEC1E7}" dt="2026-07-06T19:19:40.848" v="840"/>
          <ac:picMkLst>
            <pc:docMk/>
            <pc:sldMk cId="948152606" sldId="266"/>
            <ac:picMk id="13" creationId="{2E6C4044-86C1-3D26-F59F-6DDE4F19BF91}"/>
          </ac:picMkLst>
        </pc:picChg>
      </pc:sldChg>
      <pc:sldChg chg="addSp delSp modSp mod">
        <pc:chgData name="상현 주" userId="b128ea97a1478751" providerId="LiveId" clId="{ECD0C5DB-9604-4497-A0E6-8078FABEC1E7}" dt="2026-07-06T19:19:42.985" v="842"/>
        <pc:sldMkLst>
          <pc:docMk/>
          <pc:sldMk cId="2732233123" sldId="267"/>
        </pc:sldMkLst>
        <pc:grpChg chg="del">
          <ac:chgData name="상현 주" userId="b128ea97a1478751" providerId="LiveId" clId="{ECD0C5DB-9604-4497-A0E6-8078FABEC1E7}" dt="2026-07-06T19:19:42.828" v="841" actId="478"/>
          <ac:grpSpMkLst>
            <pc:docMk/>
            <pc:sldMk cId="2732233123" sldId="267"/>
            <ac:grpSpMk id="4" creationId="{9572F9EF-F1EF-D3E5-72CE-F41BD19A2847}"/>
          </ac:grpSpMkLst>
        </pc:grpChg>
        <pc:picChg chg="add mod">
          <ac:chgData name="상현 주" userId="b128ea97a1478751" providerId="LiveId" clId="{ECD0C5DB-9604-4497-A0E6-8078FABEC1E7}" dt="2026-07-06T19:19:42.985" v="842"/>
          <ac:picMkLst>
            <pc:docMk/>
            <pc:sldMk cId="2732233123" sldId="267"/>
            <ac:picMk id="16" creationId="{B9582043-5C29-71C2-0396-60B766BFA891}"/>
          </ac:picMkLst>
        </pc:picChg>
      </pc:sldChg>
      <pc:sldChg chg="addSp delSp modSp mod">
        <pc:chgData name="상현 주" userId="b128ea97a1478751" providerId="LiveId" clId="{ECD0C5DB-9604-4497-A0E6-8078FABEC1E7}" dt="2026-07-06T19:19:45.868" v="844"/>
        <pc:sldMkLst>
          <pc:docMk/>
          <pc:sldMk cId="1928481081" sldId="268"/>
        </pc:sldMkLst>
        <pc:grpChg chg="del">
          <ac:chgData name="상현 주" userId="b128ea97a1478751" providerId="LiveId" clId="{ECD0C5DB-9604-4497-A0E6-8078FABEC1E7}" dt="2026-07-06T19:19:45.708" v="843" actId="478"/>
          <ac:grpSpMkLst>
            <pc:docMk/>
            <pc:sldMk cId="1928481081" sldId="268"/>
            <ac:grpSpMk id="43" creationId="{A3168DFA-C0B3-E523-3FEE-E2113B40C311}"/>
          </ac:grpSpMkLst>
        </pc:grpChg>
        <pc:picChg chg="add mod">
          <ac:chgData name="상현 주" userId="b128ea97a1478751" providerId="LiveId" clId="{ECD0C5DB-9604-4497-A0E6-8078FABEC1E7}" dt="2026-07-06T19:19:45.868" v="844"/>
          <ac:picMkLst>
            <pc:docMk/>
            <pc:sldMk cId="1928481081" sldId="268"/>
            <ac:picMk id="12" creationId="{12E9A72B-460D-6D7E-2532-174916E6776E}"/>
          </ac:picMkLst>
        </pc:picChg>
      </pc:sldChg>
      <pc:sldChg chg="addSp delSp modSp mod">
        <pc:chgData name="상현 주" userId="b128ea97a1478751" providerId="LiveId" clId="{ECD0C5DB-9604-4497-A0E6-8078FABEC1E7}" dt="2026-07-06T19:19:48.379" v="846"/>
        <pc:sldMkLst>
          <pc:docMk/>
          <pc:sldMk cId="1891430178" sldId="269"/>
        </pc:sldMkLst>
        <pc:grpChg chg="del">
          <ac:chgData name="상현 주" userId="b128ea97a1478751" providerId="LiveId" clId="{ECD0C5DB-9604-4497-A0E6-8078FABEC1E7}" dt="2026-07-06T19:19:48.165" v="845" actId="478"/>
          <ac:grpSpMkLst>
            <pc:docMk/>
            <pc:sldMk cId="1891430178" sldId="269"/>
            <ac:grpSpMk id="3" creationId="{E4A4F979-454F-8099-ACC1-1D3DABAB5A13}"/>
          </ac:grpSpMkLst>
        </pc:grpChg>
        <pc:picChg chg="add mod">
          <ac:chgData name="상현 주" userId="b128ea97a1478751" providerId="LiveId" clId="{ECD0C5DB-9604-4497-A0E6-8078FABEC1E7}" dt="2026-07-06T19:19:48.379" v="846"/>
          <ac:picMkLst>
            <pc:docMk/>
            <pc:sldMk cId="1891430178" sldId="269"/>
            <ac:picMk id="9" creationId="{1253C39E-9B83-12C7-2E77-C782D6FBD459}"/>
          </ac:picMkLst>
        </pc:picChg>
      </pc:sldChg>
      <pc:sldChg chg="addSp delSp modSp mod">
        <pc:chgData name="상현 주" userId="b128ea97a1478751" providerId="LiveId" clId="{ECD0C5DB-9604-4497-A0E6-8078FABEC1E7}" dt="2026-07-06T19:19:51.319" v="848"/>
        <pc:sldMkLst>
          <pc:docMk/>
          <pc:sldMk cId="3223363651" sldId="270"/>
        </pc:sldMkLst>
        <pc:grpChg chg="del">
          <ac:chgData name="상현 주" userId="b128ea97a1478751" providerId="LiveId" clId="{ECD0C5DB-9604-4497-A0E6-8078FABEC1E7}" dt="2026-07-06T19:19:51.125" v="847" actId="478"/>
          <ac:grpSpMkLst>
            <pc:docMk/>
            <pc:sldMk cId="3223363651" sldId="270"/>
            <ac:grpSpMk id="23" creationId="{5A300783-8740-9E30-DD1D-C2DE4B50EFCB}"/>
          </ac:grpSpMkLst>
        </pc:grpChg>
        <pc:picChg chg="add mod">
          <ac:chgData name="상현 주" userId="b128ea97a1478751" providerId="LiveId" clId="{ECD0C5DB-9604-4497-A0E6-8078FABEC1E7}" dt="2026-07-06T19:19:51.319" v="848"/>
          <ac:picMkLst>
            <pc:docMk/>
            <pc:sldMk cId="3223363651" sldId="270"/>
            <ac:picMk id="20" creationId="{D0450172-105C-A6D3-FCF2-2309D37408C4}"/>
          </ac:picMkLst>
        </pc:picChg>
      </pc:sldChg>
      <pc:sldChg chg="addSp delSp modSp mod">
        <pc:chgData name="상현 주" userId="b128ea97a1478751" providerId="LiveId" clId="{ECD0C5DB-9604-4497-A0E6-8078FABEC1E7}" dt="2026-07-06T19:19:54.183" v="850"/>
        <pc:sldMkLst>
          <pc:docMk/>
          <pc:sldMk cId="3940298461" sldId="273"/>
        </pc:sldMkLst>
        <pc:grpChg chg="del">
          <ac:chgData name="상현 주" userId="b128ea97a1478751" providerId="LiveId" clId="{ECD0C5DB-9604-4497-A0E6-8078FABEC1E7}" dt="2026-07-06T19:19:54.004" v="849" actId="478"/>
          <ac:grpSpMkLst>
            <pc:docMk/>
            <pc:sldMk cId="3940298461" sldId="273"/>
            <ac:grpSpMk id="20" creationId="{66E12966-987A-146B-4D30-073E4340BA2E}"/>
          </ac:grpSpMkLst>
        </pc:grpChg>
        <pc:picChg chg="add mod">
          <ac:chgData name="상현 주" userId="b128ea97a1478751" providerId="LiveId" clId="{ECD0C5DB-9604-4497-A0E6-8078FABEC1E7}" dt="2026-07-06T19:19:54.183" v="850"/>
          <ac:picMkLst>
            <pc:docMk/>
            <pc:sldMk cId="3940298461" sldId="273"/>
            <ac:picMk id="21" creationId="{80E6807A-7C62-C2A2-1DF8-AB326EE1A036}"/>
          </ac:picMkLst>
        </pc:picChg>
      </pc:sldChg>
      <pc:sldChg chg="addSp delSp modSp mod">
        <pc:chgData name="상현 주" userId="b128ea97a1478751" providerId="LiveId" clId="{ECD0C5DB-9604-4497-A0E6-8078FABEC1E7}" dt="2026-07-06T19:20:01.698" v="856"/>
        <pc:sldMkLst>
          <pc:docMk/>
          <pc:sldMk cId="2417542434" sldId="275"/>
        </pc:sldMkLst>
        <pc:grpChg chg="del">
          <ac:chgData name="상현 주" userId="b128ea97a1478751" providerId="LiveId" clId="{ECD0C5DB-9604-4497-A0E6-8078FABEC1E7}" dt="2026-07-06T19:20:01.508" v="855" actId="478"/>
          <ac:grpSpMkLst>
            <pc:docMk/>
            <pc:sldMk cId="2417542434" sldId="275"/>
            <ac:grpSpMk id="20" creationId="{26686900-D111-97FB-9AF5-EAB6CABB20AD}"/>
          </ac:grpSpMkLst>
        </pc:grpChg>
        <pc:picChg chg="add mod">
          <ac:chgData name="상현 주" userId="b128ea97a1478751" providerId="LiveId" clId="{ECD0C5DB-9604-4497-A0E6-8078FABEC1E7}" dt="2026-07-06T19:20:01.698" v="856"/>
          <ac:picMkLst>
            <pc:docMk/>
            <pc:sldMk cId="2417542434" sldId="275"/>
            <ac:picMk id="2" creationId="{DA94C1B1-31A0-FEBE-6C72-321279614EEA}"/>
          </ac:picMkLst>
        </pc:picChg>
      </pc:sldChg>
      <pc:sldChg chg="addSp delSp modSp mod">
        <pc:chgData name="상현 주" userId="b128ea97a1478751" providerId="LiveId" clId="{ECD0C5DB-9604-4497-A0E6-8078FABEC1E7}" dt="2026-07-06T19:51:59.658" v="2348" actId="20577"/>
        <pc:sldMkLst>
          <pc:docMk/>
          <pc:sldMk cId="435883708" sldId="276"/>
        </pc:sldMkLst>
        <pc:spChg chg="mod">
          <ac:chgData name="상현 주" userId="b128ea97a1478751" providerId="LiveId" clId="{ECD0C5DB-9604-4497-A0E6-8078FABEC1E7}" dt="2026-07-06T19:51:59.658" v="2348" actId="20577"/>
          <ac:spMkLst>
            <pc:docMk/>
            <pc:sldMk cId="435883708" sldId="276"/>
            <ac:spMk id="208" creationId="{591A2DF1-2E96-E76A-0209-A220B0301C4B}"/>
          </ac:spMkLst>
        </pc:spChg>
        <pc:grpChg chg="del">
          <ac:chgData name="상현 주" userId="b128ea97a1478751" providerId="LiveId" clId="{ECD0C5DB-9604-4497-A0E6-8078FABEC1E7}" dt="2026-07-06T19:19:58.806" v="853" actId="478"/>
          <ac:grpSpMkLst>
            <pc:docMk/>
            <pc:sldMk cId="435883708" sldId="276"/>
            <ac:grpSpMk id="6" creationId="{C01049EC-04EA-1E5F-3B74-492FE81C0E76}"/>
          </ac:grpSpMkLst>
        </pc:grpChg>
        <pc:picChg chg="add mod">
          <ac:chgData name="상현 주" userId="b128ea97a1478751" providerId="LiveId" clId="{ECD0C5DB-9604-4497-A0E6-8078FABEC1E7}" dt="2026-07-06T19:19:58.997" v="854"/>
          <ac:picMkLst>
            <pc:docMk/>
            <pc:sldMk cId="435883708" sldId="276"/>
            <ac:picMk id="2" creationId="{29E7069F-4932-2BCF-9519-EF9D7B35E418}"/>
          </ac:picMkLst>
        </pc:picChg>
      </pc:sldChg>
      <pc:sldChg chg="addSp delSp modSp mod">
        <pc:chgData name="상현 주" userId="b128ea97a1478751" providerId="LiveId" clId="{ECD0C5DB-9604-4497-A0E6-8078FABEC1E7}" dt="2026-07-06T19:20:05.326" v="858"/>
        <pc:sldMkLst>
          <pc:docMk/>
          <pc:sldMk cId="2187373139" sldId="278"/>
        </pc:sldMkLst>
        <pc:grpChg chg="del">
          <ac:chgData name="상현 주" userId="b128ea97a1478751" providerId="LiveId" clId="{ECD0C5DB-9604-4497-A0E6-8078FABEC1E7}" dt="2026-07-06T19:20:05.135" v="857" actId="478"/>
          <ac:grpSpMkLst>
            <pc:docMk/>
            <pc:sldMk cId="2187373139" sldId="278"/>
            <ac:grpSpMk id="20" creationId="{AE9C90F4-52CE-C0E4-A145-8405F7BE6AC6}"/>
          </ac:grpSpMkLst>
        </pc:grpChg>
        <pc:picChg chg="add mod">
          <ac:chgData name="상현 주" userId="b128ea97a1478751" providerId="LiveId" clId="{ECD0C5DB-9604-4497-A0E6-8078FABEC1E7}" dt="2026-07-06T19:20:05.326" v="858"/>
          <ac:picMkLst>
            <pc:docMk/>
            <pc:sldMk cId="2187373139" sldId="278"/>
            <ac:picMk id="2" creationId="{D5ED911E-70E6-3BBB-7BFA-1219F4955547}"/>
          </ac:picMkLst>
        </pc:picChg>
      </pc:sldChg>
      <pc:sldChg chg="addSp delSp modSp mod">
        <pc:chgData name="상현 주" userId="b128ea97a1478751" providerId="LiveId" clId="{ECD0C5DB-9604-4497-A0E6-8078FABEC1E7}" dt="2026-07-06T19:52:54.395" v="2447" actId="20577"/>
        <pc:sldMkLst>
          <pc:docMk/>
          <pc:sldMk cId="973415323" sldId="279"/>
        </pc:sldMkLst>
        <pc:spChg chg="mod">
          <ac:chgData name="상현 주" userId="b128ea97a1478751" providerId="LiveId" clId="{ECD0C5DB-9604-4497-A0E6-8078FABEC1E7}" dt="2026-07-06T19:52:54.395" v="2447" actId="20577"/>
          <ac:spMkLst>
            <pc:docMk/>
            <pc:sldMk cId="973415323" sldId="279"/>
            <ac:spMk id="208" creationId="{581B752C-9B1B-684E-82EE-DB47B9AF9818}"/>
          </ac:spMkLst>
        </pc:spChg>
        <pc:grpChg chg="del">
          <ac:chgData name="상현 주" userId="b128ea97a1478751" providerId="LiveId" clId="{ECD0C5DB-9604-4497-A0E6-8078FABEC1E7}" dt="2026-07-06T19:20:08.109" v="859" actId="478"/>
          <ac:grpSpMkLst>
            <pc:docMk/>
            <pc:sldMk cId="973415323" sldId="279"/>
            <ac:grpSpMk id="6" creationId="{080B81D4-8BD3-FD0F-7CEF-A2956607CE3F}"/>
          </ac:grpSpMkLst>
        </pc:grpChg>
        <pc:picChg chg="add mod">
          <ac:chgData name="상현 주" userId="b128ea97a1478751" providerId="LiveId" clId="{ECD0C5DB-9604-4497-A0E6-8078FABEC1E7}" dt="2026-07-06T19:20:08.332" v="860"/>
          <ac:picMkLst>
            <pc:docMk/>
            <pc:sldMk cId="973415323" sldId="279"/>
            <ac:picMk id="2" creationId="{19E6C4CF-D5CA-AB9D-1279-A9DE9367C58C}"/>
          </ac:picMkLst>
        </pc:picChg>
      </pc:sldChg>
      <pc:sldChg chg="addSp delSp modSp mod">
        <pc:chgData name="상현 주" userId="b128ea97a1478751" providerId="LiveId" clId="{ECD0C5DB-9604-4497-A0E6-8078FABEC1E7}" dt="2026-07-06T19:20:10.778" v="862"/>
        <pc:sldMkLst>
          <pc:docMk/>
          <pc:sldMk cId="3591765945" sldId="280"/>
        </pc:sldMkLst>
        <pc:grpChg chg="del">
          <ac:chgData name="상현 주" userId="b128ea97a1478751" providerId="LiveId" clId="{ECD0C5DB-9604-4497-A0E6-8078FABEC1E7}" dt="2026-07-06T19:20:10.619" v="861" actId="478"/>
          <ac:grpSpMkLst>
            <pc:docMk/>
            <pc:sldMk cId="3591765945" sldId="280"/>
            <ac:grpSpMk id="20" creationId="{BC4E11AC-F9D0-4E5F-C069-C83A42664204}"/>
          </ac:grpSpMkLst>
        </pc:grpChg>
        <pc:picChg chg="add mod">
          <ac:chgData name="상현 주" userId="b128ea97a1478751" providerId="LiveId" clId="{ECD0C5DB-9604-4497-A0E6-8078FABEC1E7}" dt="2026-07-06T19:20:10.778" v="862"/>
          <ac:picMkLst>
            <pc:docMk/>
            <pc:sldMk cId="3591765945" sldId="280"/>
            <ac:picMk id="2" creationId="{8CBE3F34-CA25-41F4-04A1-A70CF8227E3A}"/>
          </ac:picMkLst>
        </pc:picChg>
      </pc:sldChg>
      <pc:sldChg chg="addSp delSp modSp mod">
        <pc:chgData name="상현 주" userId="b128ea97a1478751" providerId="LiveId" clId="{ECD0C5DB-9604-4497-A0E6-8078FABEC1E7}" dt="2026-07-06T19:20:13.424" v="864"/>
        <pc:sldMkLst>
          <pc:docMk/>
          <pc:sldMk cId="2544925575" sldId="281"/>
        </pc:sldMkLst>
        <pc:grpChg chg="del">
          <ac:chgData name="상현 주" userId="b128ea97a1478751" providerId="LiveId" clId="{ECD0C5DB-9604-4497-A0E6-8078FABEC1E7}" dt="2026-07-06T19:20:13.250" v="863" actId="478"/>
          <ac:grpSpMkLst>
            <pc:docMk/>
            <pc:sldMk cId="2544925575" sldId="281"/>
            <ac:grpSpMk id="20" creationId="{61023149-C977-11F6-18E7-3C696FE382BF}"/>
          </ac:grpSpMkLst>
        </pc:grpChg>
        <pc:picChg chg="add mod">
          <ac:chgData name="상현 주" userId="b128ea97a1478751" providerId="LiveId" clId="{ECD0C5DB-9604-4497-A0E6-8078FABEC1E7}" dt="2026-07-06T19:20:13.424" v="864"/>
          <ac:picMkLst>
            <pc:docMk/>
            <pc:sldMk cId="2544925575" sldId="281"/>
            <ac:picMk id="2" creationId="{9181A8CA-3056-492E-FEEF-781340FEF8EB}"/>
          </ac:picMkLst>
        </pc:picChg>
      </pc:sldChg>
      <pc:sldChg chg="addSp delSp modSp mod">
        <pc:chgData name="상현 주" userId="b128ea97a1478751" providerId="LiveId" clId="{ECD0C5DB-9604-4497-A0E6-8078FABEC1E7}" dt="2026-07-06T19:53:32.916" v="2454"/>
        <pc:sldMkLst>
          <pc:docMk/>
          <pc:sldMk cId="4280649531" sldId="282"/>
        </pc:sldMkLst>
        <pc:spChg chg="mod">
          <ac:chgData name="상현 주" userId="b128ea97a1478751" providerId="LiveId" clId="{ECD0C5DB-9604-4497-A0E6-8078FABEC1E7}" dt="2026-07-06T19:53:32.916" v="2454"/>
          <ac:spMkLst>
            <pc:docMk/>
            <pc:sldMk cId="4280649531" sldId="282"/>
            <ac:spMk id="208" creationId="{3EEB7F6C-AC0F-21A9-310A-1B0A8750623B}"/>
          </ac:spMkLst>
        </pc:spChg>
        <pc:grpChg chg="del">
          <ac:chgData name="상현 주" userId="b128ea97a1478751" providerId="LiveId" clId="{ECD0C5DB-9604-4497-A0E6-8078FABEC1E7}" dt="2026-07-06T19:20:18.042" v="866" actId="21"/>
          <ac:grpSpMkLst>
            <pc:docMk/>
            <pc:sldMk cId="4280649531" sldId="282"/>
            <ac:grpSpMk id="6" creationId="{53C7AE09-A292-E0A2-3402-BCFB3E3607D4}"/>
          </ac:grpSpMkLst>
        </pc:grpChg>
        <pc:picChg chg="add mod">
          <ac:chgData name="상현 주" userId="b128ea97a1478751" providerId="LiveId" clId="{ECD0C5DB-9604-4497-A0E6-8078FABEC1E7}" dt="2026-07-06T19:20:16.474" v="865"/>
          <ac:picMkLst>
            <pc:docMk/>
            <pc:sldMk cId="4280649531" sldId="282"/>
            <ac:picMk id="3" creationId="{0E2C8079-771A-C704-C842-87B0EF861004}"/>
          </ac:picMkLst>
        </pc:picChg>
      </pc:sldChg>
      <pc:sldChg chg="addSp delSp modSp mod">
        <pc:chgData name="상현 주" userId="b128ea97a1478751" providerId="LiveId" clId="{ECD0C5DB-9604-4497-A0E6-8078FABEC1E7}" dt="2026-07-06T19:59:36.243" v="2852"/>
        <pc:sldMkLst>
          <pc:docMk/>
          <pc:sldMk cId="3958065322" sldId="283"/>
        </pc:sldMkLst>
        <pc:spChg chg="mod">
          <ac:chgData name="상현 주" userId="b128ea97a1478751" providerId="LiveId" clId="{ECD0C5DB-9604-4497-A0E6-8078FABEC1E7}" dt="2026-07-06T19:59:21.855" v="2848" actId="1076"/>
          <ac:spMkLst>
            <pc:docMk/>
            <pc:sldMk cId="3958065322" sldId="283"/>
            <ac:spMk id="5" creationId="{33363DAE-6460-FF2E-353F-3FA7C596FBF2}"/>
          </ac:spMkLst>
        </pc:spChg>
        <pc:spChg chg="mod">
          <ac:chgData name="상현 주" userId="b128ea97a1478751" providerId="LiveId" clId="{ECD0C5DB-9604-4497-A0E6-8078FABEC1E7}" dt="2026-07-06T19:20:20.130" v="867"/>
          <ac:spMkLst>
            <pc:docMk/>
            <pc:sldMk cId="3958065322" sldId="283"/>
            <ac:spMk id="7" creationId="{15CBF66D-5EA0-92CF-CD2A-06DE71B2EE71}"/>
          </ac:spMkLst>
        </pc:spChg>
        <pc:grpChg chg="add mod">
          <ac:chgData name="상현 주" userId="b128ea97a1478751" providerId="LiveId" clId="{ECD0C5DB-9604-4497-A0E6-8078FABEC1E7}" dt="2026-07-06T19:59:27.758" v="2849" actId="1076"/>
          <ac:grpSpMkLst>
            <pc:docMk/>
            <pc:sldMk cId="3958065322" sldId="283"/>
            <ac:grpSpMk id="3" creationId="{53C7AE09-A292-E0A2-3402-BCFB3E3607D4}"/>
          </ac:grpSpMkLst>
        </pc:grpChg>
        <pc:picChg chg="del">
          <ac:chgData name="상현 주" userId="b128ea97a1478751" providerId="LiveId" clId="{ECD0C5DB-9604-4497-A0E6-8078FABEC1E7}" dt="2026-07-06T19:20:23.782" v="869" actId="478"/>
          <ac:picMkLst>
            <pc:docMk/>
            <pc:sldMk cId="3958065322" sldId="283"/>
            <ac:picMk id="2" creationId="{7A541765-9054-D454-CF15-9128C824CA8F}"/>
          </ac:picMkLst>
        </pc:picChg>
        <pc:picChg chg="del">
          <ac:chgData name="상현 주" userId="b128ea97a1478751" providerId="LiveId" clId="{ECD0C5DB-9604-4497-A0E6-8078FABEC1E7}" dt="2026-07-06T19:20:22.548" v="868" actId="478"/>
          <ac:picMkLst>
            <pc:docMk/>
            <pc:sldMk cId="3958065322" sldId="283"/>
            <ac:picMk id="4" creationId="{ECA5FEBE-FDFB-3675-EB2E-F1A815E1715A}"/>
          </ac:picMkLst>
        </pc:picChg>
        <pc:picChg chg="del">
          <ac:chgData name="상현 주" userId="b128ea97a1478751" providerId="LiveId" clId="{ECD0C5DB-9604-4497-A0E6-8078FABEC1E7}" dt="2026-07-06T19:20:22.548" v="868" actId="478"/>
          <ac:picMkLst>
            <pc:docMk/>
            <pc:sldMk cId="3958065322" sldId="283"/>
            <ac:picMk id="6" creationId="{C581371B-F9B4-0B55-3084-88D66511F9BA}"/>
          </ac:picMkLst>
        </pc:picChg>
        <pc:picChg chg="mod">
          <ac:chgData name="상현 주" userId="b128ea97a1478751" providerId="LiveId" clId="{ECD0C5DB-9604-4497-A0E6-8078FABEC1E7}" dt="2026-07-06T19:20:20.130" v="867"/>
          <ac:picMkLst>
            <pc:docMk/>
            <pc:sldMk cId="3958065322" sldId="283"/>
            <ac:picMk id="8" creationId="{59E10604-DC17-F878-2481-F03487DDF736}"/>
          </ac:picMkLst>
        </pc:picChg>
        <pc:picChg chg="del">
          <ac:chgData name="상현 주" userId="b128ea97a1478751" providerId="LiveId" clId="{ECD0C5DB-9604-4497-A0E6-8078FABEC1E7}" dt="2026-07-06T19:20:22.548" v="868" actId="478"/>
          <ac:picMkLst>
            <pc:docMk/>
            <pc:sldMk cId="3958065322" sldId="283"/>
            <ac:picMk id="9" creationId="{3D44FF27-2A59-5199-C3BA-A125755FA35F}"/>
          </ac:picMkLst>
        </pc:picChg>
        <pc:picChg chg="del">
          <ac:chgData name="상현 주" userId="b128ea97a1478751" providerId="LiveId" clId="{ECD0C5DB-9604-4497-A0E6-8078FABEC1E7}" dt="2026-07-06T19:20:22.548" v="868" actId="478"/>
          <ac:picMkLst>
            <pc:docMk/>
            <pc:sldMk cId="3958065322" sldId="283"/>
            <ac:picMk id="10" creationId="{BCFE18F0-9F4D-1531-CF71-7CFFF6D95B7B}"/>
          </ac:picMkLst>
        </pc:picChg>
        <pc:picChg chg="add mod">
          <ac:chgData name="상현 주" userId="b128ea97a1478751" providerId="LiveId" clId="{ECD0C5DB-9604-4497-A0E6-8078FABEC1E7}" dt="2026-07-06T19:59:36.243" v="2852"/>
          <ac:picMkLst>
            <pc:docMk/>
            <pc:sldMk cId="3958065322" sldId="283"/>
            <ac:picMk id="11" creationId="{09D3D05C-33B7-4E13-AC2B-1A1C40AA5D21}"/>
          </ac:picMkLst>
        </pc:picChg>
      </pc:sldChg>
      <pc:sldChg chg="addSp delSp modSp add mod setBg">
        <pc:chgData name="상현 주" userId="b128ea97a1478751" providerId="LiveId" clId="{ECD0C5DB-9604-4497-A0E6-8078FABEC1E7}" dt="2026-07-06T19:19:26.471" v="828" actId="1076"/>
        <pc:sldMkLst>
          <pc:docMk/>
          <pc:sldMk cId="2341454495" sldId="284"/>
        </pc:sldMkLst>
        <pc:spChg chg="add mod">
          <ac:chgData name="상현 주" userId="b128ea97a1478751" providerId="LiveId" clId="{ECD0C5DB-9604-4497-A0E6-8078FABEC1E7}" dt="2026-07-06T18:30:04.120" v="169" actId="164"/>
          <ac:spMkLst>
            <pc:docMk/>
            <pc:sldMk cId="2341454495" sldId="284"/>
            <ac:spMk id="3" creationId="{194A9A12-1533-73F3-888A-FA7612028BE4}"/>
          </ac:spMkLst>
        </pc:spChg>
        <pc:spChg chg="add mod">
          <ac:chgData name="상현 주" userId="b128ea97a1478751" providerId="LiveId" clId="{ECD0C5DB-9604-4497-A0E6-8078FABEC1E7}" dt="2026-07-06T18:30:04.120" v="169" actId="164"/>
          <ac:spMkLst>
            <pc:docMk/>
            <pc:sldMk cId="2341454495" sldId="284"/>
            <ac:spMk id="4" creationId="{4F957EE7-3995-3FD8-8074-F73ED8E1A5D5}"/>
          </ac:spMkLst>
        </pc:spChg>
        <pc:spChg chg="add mod">
          <ac:chgData name="상현 주" userId="b128ea97a1478751" providerId="LiveId" clId="{ECD0C5DB-9604-4497-A0E6-8078FABEC1E7}" dt="2026-07-06T18:30:04.120" v="169" actId="164"/>
          <ac:spMkLst>
            <pc:docMk/>
            <pc:sldMk cId="2341454495" sldId="284"/>
            <ac:spMk id="6" creationId="{06E7FF60-D394-8FCB-A793-37CF3BFCFB48}"/>
          </ac:spMkLst>
        </pc:spChg>
        <pc:spChg chg="add mod">
          <ac:chgData name="상현 주" userId="b128ea97a1478751" providerId="LiveId" clId="{ECD0C5DB-9604-4497-A0E6-8078FABEC1E7}" dt="2026-07-06T18:30:04.120" v="169" actId="164"/>
          <ac:spMkLst>
            <pc:docMk/>
            <pc:sldMk cId="2341454495" sldId="284"/>
            <ac:spMk id="7" creationId="{B03BE0EC-1C46-16E8-4446-ECECF4F46892}"/>
          </ac:spMkLst>
        </pc:spChg>
        <pc:spChg chg="add mod">
          <ac:chgData name="상현 주" userId="b128ea97a1478751" providerId="LiveId" clId="{ECD0C5DB-9604-4497-A0E6-8078FABEC1E7}" dt="2026-07-06T18:30:04.120" v="169" actId="164"/>
          <ac:spMkLst>
            <pc:docMk/>
            <pc:sldMk cId="2341454495" sldId="284"/>
            <ac:spMk id="15" creationId="{D40A3807-C5C1-B79F-12D9-46E2DB24D021}"/>
          </ac:spMkLst>
        </pc:spChg>
        <pc:spChg chg="add mod">
          <ac:chgData name="상현 주" userId="b128ea97a1478751" providerId="LiveId" clId="{ECD0C5DB-9604-4497-A0E6-8078FABEC1E7}" dt="2026-07-06T18:30:04.120" v="169" actId="164"/>
          <ac:spMkLst>
            <pc:docMk/>
            <pc:sldMk cId="2341454495" sldId="284"/>
            <ac:spMk id="19" creationId="{F64634B6-6846-9E93-B8AF-086DAB4B3840}"/>
          </ac:spMkLst>
        </pc:spChg>
        <pc:spChg chg="del">
          <ac:chgData name="상현 주" userId="b128ea97a1478751" providerId="LiveId" clId="{ECD0C5DB-9604-4497-A0E6-8078FABEC1E7}" dt="2026-07-06T18:26:57.823" v="7" actId="478"/>
          <ac:spMkLst>
            <pc:docMk/>
            <pc:sldMk cId="2341454495" sldId="284"/>
            <ac:spMk id="29" creationId="{BEFEA244-2DFB-FD3C-6B55-C3F63EB40D8F}"/>
          </ac:spMkLst>
        </pc:spChg>
        <pc:spChg chg="add mod">
          <ac:chgData name="상현 주" userId="b128ea97a1478751" providerId="LiveId" clId="{ECD0C5DB-9604-4497-A0E6-8078FABEC1E7}" dt="2026-07-06T18:30:04.120" v="169" actId="164"/>
          <ac:spMkLst>
            <pc:docMk/>
            <pc:sldMk cId="2341454495" sldId="284"/>
            <ac:spMk id="30" creationId="{0E6463BC-FEEB-1CED-5150-587F6387F19C}"/>
          </ac:spMkLst>
        </pc:spChg>
        <pc:spChg chg="add mod">
          <ac:chgData name="상현 주" userId="b128ea97a1478751" providerId="LiveId" clId="{ECD0C5DB-9604-4497-A0E6-8078FABEC1E7}" dt="2026-07-06T18:30:04.120" v="169" actId="164"/>
          <ac:spMkLst>
            <pc:docMk/>
            <pc:sldMk cId="2341454495" sldId="284"/>
            <ac:spMk id="32" creationId="{95CDA698-B732-0DF2-91D8-9FC7FA9B57AB}"/>
          </ac:spMkLst>
        </pc:spChg>
        <pc:spChg chg="mod">
          <ac:chgData name="상현 주" userId="b128ea97a1478751" providerId="LiveId" clId="{ECD0C5DB-9604-4497-A0E6-8078FABEC1E7}" dt="2026-07-06T19:19:26.471" v="828" actId="1076"/>
          <ac:spMkLst>
            <pc:docMk/>
            <pc:sldMk cId="2341454495" sldId="284"/>
            <ac:spMk id="98" creationId="{B583DD55-53FC-ABFD-82EA-DABDFA3718FB}"/>
          </ac:spMkLst>
        </pc:spChg>
        <pc:grpChg chg="del">
          <ac:chgData name="상현 주" userId="b128ea97a1478751" providerId="LiveId" clId="{ECD0C5DB-9604-4497-A0E6-8078FABEC1E7}" dt="2026-07-06T19:19:25.135" v="826" actId="478"/>
          <ac:grpSpMkLst>
            <pc:docMk/>
            <pc:sldMk cId="2341454495" sldId="284"/>
            <ac:grpSpMk id="2" creationId="{D2ABEFD5-FA43-DC69-DC91-13CE970BBE07}"/>
          </ac:grpSpMkLst>
        </pc:grpChg>
        <pc:grpChg chg="del">
          <ac:chgData name="상현 주" userId="b128ea97a1478751" providerId="LiveId" clId="{ECD0C5DB-9604-4497-A0E6-8078FABEC1E7}" dt="2026-07-06T18:27:01.430" v="8" actId="478"/>
          <ac:grpSpMkLst>
            <pc:docMk/>
            <pc:sldMk cId="2341454495" sldId="284"/>
            <ac:grpSpMk id="26" creationId="{61954247-1BF1-26CA-16E3-84961C9A4C7E}"/>
          </ac:grpSpMkLst>
        </pc:grpChg>
        <pc:grpChg chg="add mod">
          <ac:chgData name="상현 주" userId="b128ea97a1478751" providerId="LiveId" clId="{ECD0C5DB-9604-4497-A0E6-8078FABEC1E7}" dt="2026-07-06T19:11:10.034" v="631" actId="1076"/>
          <ac:grpSpMkLst>
            <pc:docMk/>
            <pc:sldMk cId="2341454495" sldId="284"/>
            <ac:grpSpMk id="33" creationId="{6E15077E-2765-85D4-843E-30919A839B14}"/>
          </ac:grpSpMkLst>
        </pc:grpChg>
        <pc:picChg chg="del">
          <ac:chgData name="상현 주" userId="b128ea97a1478751" providerId="LiveId" clId="{ECD0C5DB-9604-4497-A0E6-8078FABEC1E7}" dt="2026-07-06T18:26:57.823" v="7" actId="478"/>
          <ac:picMkLst>
            <pc:docMk/>
            <pc:sldMk cId="2341454495" sldId="284"/>
            <ac:picMk id="25" creationId="{559C67DF-1840-97A1-65D4-21E976B9BA6B}"/>
          </ac:picMkLst>
        </pc:picChg>
        <pc:picChg chg="add del mod">
          <ac:chgData name="상현 주" userId="b128ea97a1478751" providerId="LiveId" clId="{ECD0C5DB-9604-4497-A0E6-8078FABEC1E7}" dt="2026-07-06T18:46:55.320" v="205" actId="478"/>
          <ac:picMkLst>
            <pc:docMk/>
            <pc:sldMk cId="2341454495" sldId="284"/>
            <ac:picMk id="35" creationId="{84749787-70E2-E910-DAD5-4396F1EA2957}"/>
          </ac:picMkLst>
        </pc:picChg>
        <pc:picChg chg="add del mod">
          <ac:chgData name="상현 주" userId="b128ea97a1478751" providerId="LiveId" clId="{ECD0C5DB-9604-4497-A0E6-8078FABEC1E7}" dt="2026-07-06T19:11:15.193" v="632" actId="478"/>
          <ac:picMkLst>
            <pc:docMk/>
            <pc:sldMk cId="2341454495" sldId="284"/>
            <ac:picMk id="37" creationId="{551E6063-3B36-7352-641B-4E8B16658B7D}"/>
          </ac:picMkLst>
        </pc:picChg>
        <pc:picChg chg="add mod">
          <ac:chgData name="상현 주" userId="b128ea97a1478751" providerId="LiveId" clId="{ECD0C5DB-9604-4497-A0E6-8078FABEC1E7}" dt="2026-07-06T19:12:35.373" v="654" actId="1076"/>
          <ac:picMkLst>
            <pc:docMk/>
            <pc:sldMk cId="2341454495" sldId="284"/>
            <ac:picMk id="39" creationId="{8F607471-57D3-7B23-A566-030C8BA586ED}"/>
          </ac:picMkLst>
        </pc:picChg>
        <pc:picChg chg="add mod">
          <ac:chgData name="상현 주" userId="b128ea97a1478751" providerId="LiveId" clId="{ECD0C5DB-9604-4497-A0E6-8078FABEC1E7}" dt="2026-07-06T19:12:32.746" v="653" actId="1076"/>
          <ac:picMkLst>
            <pc:docMk/>
            <pc:sldMk cId="2341454495" sldId="284"/>
            <ac:picMk id="41" creationId="{D70BA100-483C-49C1-4228-D7A8CE051E2A}"/>
          </ac:picMkLst>
        </pc:picChg>
        <pc:picChg chg="add mod">
          <ac:chgData name="상현 주" userId="b128ea97a1478751" providerId="LiveId" clId="{ECD0C5DB-9604-4497-A0E6-8078FABEC1E7}" dt="2026-07-06T19:12:29.980" v="652" actId="1076"/>
          <ac:picMkLst>
            <pc:docMk/>
            <pc:sldMk cId="2341454495" sldId="284"/>
            <ac:picMk id="43" creationId="{7D09C759-54CE-8416-D2E3-A6EA624739D3}"/>
          </ac:picMkLst>
        </pc:picChg>
        <pc:picChg chg="add mod">
          <ac:chgData name="상현 주" userId="b128ea97a1478751" providerId="LiveId" clId="{ECD0C5DB-9604-4497-A0E6-8078FABEC1E7}" dt="2026-07-06T19:19:25.587" v="827"/>
          <ac:picMkLst>
            <pc:docMk/>
            <pc:sldMk cId="2341454495" sldId="284"/>
            <ac:picMk id="44" creationId="{08E9BC54-EA0F-090F-8BC4-0E64C2A65DA2}"/>
          </ac:picMkLst>
        </pc:picChg>
        <pc:cxnChg chg="mod">
          <ac:chgData name="상현 주" userId="b128ea97a1478751" providerId="LiveId" clId="{ECD0C5DB-9604-4497-A0E6-8078FABEC1E7}" dt="2026-07-06T18:27:01.430" v="8" actId="478"/>
          <ac:cxnSpMkLst>
            <pc:docMk/>
            <pc:sldMk cId="2341454495" sldId="284"/>
            <ac:cxnSpMk id="16" creationId="{E27349F5-1C24-7D32-8CE9-8C96B4798CAF}"/>
          </ac:cxnSpMkLst>
        </pc:cxnChg>
        <pc:cxnChg chg="mod">
          <ac:chgData name="상현 주" userId="b128ea97a1478751" providerId="LiveId" clId="{ECD0C5DB-9604-4497-A0E6-8078FABEC1E7}" dt="2026-07-06T18:27:01.430" v="8" actId="478"/>
          <ac:cxnSpMkLst>
            <pc:docMk/>
            <pc:sldMk cId="2341454495" sldId="284"/>
            <ac:cxnSpMk id="20" creationId="{33B066DF-3546-A62A-E993-693FB76E4090}"/>
          </ac:cxnSpMkLst>
        </pc:cxnChg>
        <pc:cxnChg chg="mod">
          <ac:chgData name="상현 주" userId="b128ea97a1478751" providerId="LiveId" clId="{ECD0C5DB-9604-4497-A0E6-8078FABEC1E7}" dt="2026-07-06T18:27:01.430" v="8" actId="478"/>
          <ac:cxnSpMkLst>
            <pc:docMk/>
            <pc:sldMk cId="2341454495" sldId="284"/>
            <ac:cxnSpMk id="21" creationId="{D2DB9700-F2A2-D85F-8AF1-8D328270185A}"/>
          </ac:cxnSpMkLst>
        </pc:cxnChg>
        <pc:cxnChg chg="add del mod">
          <ac:chgData name="상현 주" userId="b128ea97a1478751" providerId="LiveId" clId="{ECD0C5DB-9604-4497-A0E6-8078FABEC1E7}" dt="2026-07-06T18:29:32.862" v="161" actId="478"/>
          <ac:cxnSpMkLst>
            <pc:docMk/>
            <pc:sldMk cId="2341454495" sldId="284"/>
            <ac:cxnSpMk id="22" creationId="{D13BA1CD-65CA-FBC4-90D8-57B0BC64FCC7}"/>
          </ac:cxnSpMkLst>
        </pc:cxnChg>
        <pc:cxnChg chg="add del mod">
          <ac:chgData name="상현 주" userId="b128ea97a1478751" providerId="LiveId" clId="{ECD0C5DB-9604-4497-A0E6-8078FABEC1E7}" dt="2026-07-06T18:29:33.626" v="162" actId="478"/>
          <ac:cxnSpMkLst>
            <pc:docMk/>
            <pc:sldMk cId="2341454495" sldId="284"/>
            <ac:cxnSpMk id="28" creationId="{2C44F029-70C0-35CA-DD3C-C1CFCA3D8778}"/>
          </ac:cxnSpMkLst>
        </pc:cxnChg>
        <pc:cxnChg chg="del mod">
          <ac:chgData name="상현 주" userId="b128ea97a1478751" providerId="LiveId" clId="{ECD0C5DB-9604-4497-A0E6-8078FABEC1E7}" dt="2026-07-06T18:26:57.823" v="7" actId="478"/>
          <ac:cxnSpMkLst>
            <pc:docMk/>
            <pc:sldMk cId="2341454495" sldId="284"/>
            <ac:cxnSpMk id="31" creationId="{2149795A-27F5-040A-071B-B752BAC59E98}"/>
          </ac:cxnSpMkLst>
        </pc:cxnChg>
      </pc:sldChg>
      <pc:sldChg chg="addSp delSp new del mod">
        <pc:chgData name="상현 주" userId="b128ea97a1478751" providerId="LiveId" clId="{ECD0C5DB-9604-4497-A0E6-8078FABEC1E7}" dt="2026-07-06T18:47:16.525" v="213" actId="47"/>
        <pc:sldMkLst>
          <pc:docMk/>
          <pc:sldMk cId="2868171279" sldId="285"/>
        </pc:sldMkLst>
        <pc:picChg chg="add del">
          <ac:chgData name="상현 주" userId="b128ea97a1478751" providerId="LiveId" clId="{ECD0C5DB-9604-4497-A0E6-8078FABEC1E7}" dt="2026-07-06T18:47:14.120" v="211" actId="21"/>
          <ac:picMkLst>
            <pc:docMk/>
            <pc:sldMk cId="2868171279" sldId="285"/>
            <ac:picMk id="6" creationId="{306CF217-5C77-BCB3-E3D6-B748B9AA0575}"/>
          </ac:picMkLst>
        </pc:picChg>
      </pc:sldChg>
      <pc:sldChg chg="addSp delSp modSp add mod">
        <pc:chgData name="상현 주" userId="b128ea97a1478751" providerId="LiveId" clId="{ECD0C5DB-9604-4497-A0E6-8078FABEC1E7}" dt="2026-07-06T19:26:24.213" v="1081" actId="255"/>
        <pc:sldMkLst>
          <pc:docMk/>
          <pc:sldMk cId="324386754" sldId="286"/>
        </pc:sldMkLst>
        <pc:spChg chg="add del mod">
          <ac:chgData name="상현 주" userId="b128ea97a1478751" providerId="LiveId" clId="{ECD0C5DB-9604-4497-A0E6-8078FABEC1E7}" dt="2026-07-06T18:49:29.523" v="235" actId="478"/>
          <ac:spMkLst>
            <pc:docMk/>
            <pc:sldMk cId="324386754" sldId="286"/>
            <ac:spMk id="23" creationId="{50060B47-DD7D-2C92-31DB-CA9F5759C896}"/>
          </ac:spMkLst>
        </pc:spChg>
        <pc:spChg chg="add mod">
          <ac:chgData name="상현 주" userId="b128ea97a1478751" providerId="LiveId" clId="{ECD0C5DB-9604-4497-A0E6-8078FABEC1E7}" dt="2026-07-06T18:53:42.840" v="286" actId="1076"/>
          <ac:spMkLst>
            <pc:docMk/>
            <pc:sldMk cId="324386754" sldId="286"/>
            <ac:spMk id="26" creationId="{D0502B02-D4C8-999D-6DED-5B37434539D5}"/>
          </ac:spMkLst>
        </pc:spChg>
        <pc:spChg chg="add mod">
          <ac:chgData name="상현 주" userId="b128ea97a1478751" providerId="LiveId" clId="{ECD0C5DB-9604-4497-A0E6-8078FABEC1E7}" dt="2026-07-06T18:51:06.283" v="250" actId="14100"/>
          <ac:spMkLst>
            <pc:docMk/>
            <pc:sldMk cId="324386754" sldId="286"/>
            <ac:spMk id="27" creationId="{52EF271D-C39C-9397-C075-FF98872EFAC4}"/>
          </ac:spMkLst>
        </pc:spChg>
        <pc:spChg chg="add del mod">
          <ac:chgData name="상현 주" userId="b128ea97a1478751" providerId="LiveId" clId="{ECD0C5DB-9604-4497-A0E6-8078FABEC1E7}" dt="2026-07-06T18:51:17.588" v="253" actId="478"/>
          <ac:spMkLst>
            <pc:docMk/>
            <pc:sldMk cId="324386754" sldId="286"/>
            <ac:spMk id="28" creationId="{B1D35411-15EF-2377-8F0E-0A9CCC9B6A87}"/>
          </ac:spMkLst>
        </pc:spChg>
        <pc:spChg chg="mod topLvl">
          <ac:chgData name="상현 주" userId="b128ea97a1478751" providerId="LiveId" clId="{ECD0C5DB-9604-4497-A0E6-8078FABEC1E7}" dt="2026-07-06T18:51:31.590" v="256" actId="165"/>
          <ac:spMkLst>
            <pc:docMk/>
            <pc:sldMk cId="324386754" sldId="286"/>
            <ac:spMk id="31" creationId="{3F3D5FDC-55BE-AA98-60E4-DE6C4C974846}"/>
          </ac:spMkLst>
        </pc:spChg>
        <pc:spChg chg="mod topLvl">
          <ac:chgData name="상현 주" userId="b128ea97a1478751" providerId="LiveId" clId="{ECD0C5DB-9604-4497-A0E6-8078FABEC1E7}" dt="2026-07-06T19:06:23.850" v="525" actId="20577"/>
          <ac:spMkLst>
            <pc:docMk/>
            <pc:sldMk cId="324386754" sldId="286"/>
            <ac:spMk id="34" creationId="{1B6FDAE1-BBA7-66C9-C66D-C7616FC6CDC2}"/>
          </ac:spMkLst>
        </pc:spChg>
        <pc:spChg chg="mod topLvl">
          <ac:chgData name="상현 주" userId="b128ea97a1478751" providerId="LiveId" clId="{ECD0C5DB-9604-4497-A0E6-8078FABEC1E7}" dt="2026-07-06T18:51:31.590" v="256" actId="165"/>
          <ac:spMkLst>
            <pc:docMk/>
            <pc:sldMk cId="324386754" sldId="286"/>
            <ac:spMk id="35" creationId="{C54CE1A3-2D62-D546-C24B-2FC7580212F9}"/>
          </ac:spMkLst>
        </pc:spChg>
        <pc:spChg chg="mod topLvl">
          <ac:chgData name="상현 주" userId="b128ea97a1478751" providerId="LiveId" clId="{ECD0C5DB-9604-4497-A0E6-8078FABEC1E7}" dt="2026-07-06T18:54:00.612" v="291" actId="1076"/>
          <ac:spMkLst>
            <pc:docMk/>
            <pc:sldMk cId="324386754" sldId="286"/>
            <ac:spMk id="36" creationId="{50A574AF-082E-BAFF-8098-696094EBC0E2}"/>
          </ac:spMkLst>
        </pc:spChg>
        <pc:spChg chg="mod topLvl">
          <ac:chgData name="상현 주" userId="b128ea97a1478751" providerId="LiveId" clId="{ECD0C5DB-9604-4497-A0E6-8078FABEC1E7}" dt="2026-07-06T18:51:31.590" v="256" actId="165"/>
          <ac:spMkLst>
            <pc:docMk/>
            <pc:sldMk cId="324386754" sldId="286"/>
            <ac:spMk id="37" creationId="{9A1981B7-E8D0-E8D1-32A6-85D9448B60D1}"/>
          </ac:spMkLst>
        </pc:spChg>
        <pc:spChg chg="mod topLvl">
          <ac:chgData name="상현 주" userId="b128ea97a1478751" providerId="LiveId" clId="{ECD0C5DB-9604-4497-A0E6-8078FABEC1E7}" dt="2026-07-06T18:54:15.525" v="331" actId="20577"/>
          <ac:spMkLst>
            <pc:docMk/>
            <pc:sldMk cId="324386754" sldId="286"/>
            <ac:spMk id="38" creationId="{EEF5A494-B8D1-D331-D8E6-21019446AEDB}"/>
          </ac:spMkLst>
        </pc:spChg>
        <pc:spChg chg="mod topLvl">
          <ac:chgData name="상현 주" userId="b128ea97a1478751" providerId="LiveId" clId="{ECD0C5DB-9604-4497-A0E6-8078FABEC1E7}" dt="2026-07-06T18:51:31.590" v="256" actId="165"/>
          <ac:spMkLst>
            <pc:docMk/>
            <pc:sldMk cId="324386754" sldId="286"/>
            <ac:spMk id="39" creationId="{BCC7334B-AC45-0381-0A82-5C85CD2BB6B7}"/>
          </ac:spMkLst>
        </pc:spChg>
        <pc:spChg chg="mod topLvl">
          <ac:chgData name="상현 주" userId="b128ea97a1478751" providerId="LiveId" clId="{ECD0C5DB-9604-4497-A0E6-8078FABEC1E7}" dt="2026-07-06T18:51:31.590" v="256" actId="165"/>
          <ac:spMkLst>
            <pc:docMk/>
            <pc:sldMk cId="324386754" sldId="286"/>
            <ac:spMk id="40" creationId="{4D9214C5-E2FA-96AB-8AB4-B3634E2C060D}"/>
          </ac:spMkLst>
        </pc:spChg>
        <pc:spChg chg="add mod">
          <ac:chgData name="상현 주" userId="b128ea97a1478751" providerId="LiveId" clId="{ECD0C5DB-9604-4497-A0E6-8078FABEC1E7}" dt="2026-07-06T18:53:36.920" v="285" actId="14100"/>
          <ac:spMkLst>
            <pc:docMk/>
            <pc:sldMk cId="324386754" sldId="286"/>
            <ac:spMk id="41" creationId="{A8E3F435-C47D-E247-E595-12D005E9A401}"/>
          </ac:spMkLst>
        </pc:spChg>
        <pc:spChg chg="add mod">
          <ac:chgData name="상현 주" userId="b128ea97a1478751" providerId="LiveId" clId="{ECD0C5DB-9604-4497-A0E6-8078FABEC1E7}" dt="2026-07-06T18:53:36.106" v="283" actId="14100"/>
          <ac:spMkLst>
            <pc:docMk/>
            <pc:sldMk cId="324386754" sldId="286"/>
            <ac:spMk id="42" creationId="{C9B9FCDC-845F-2699-BE29-918762DA0A3D}"/>
          </ac:spMkLst>
        </pc:spChg>
        <pc:spChg chg="mod">
          <ac:chgData name="상현 주" userId="b128ea97a1478751" providerId="LiveId" clId="{ECD0C5DB-9604-4497-A0E6-8078FABEC1E7}" dt="2026-07-06T19:26:24.213" v="1081" actId="255"/>
          <ac:spMkLst>
            <pc:docMk/>
            <pc:sldMk cId="324386754" sldId="286"/>
            <ac:spMk id="98" creationId="{9BE27D26-7B6B-4797-1BF4-D33B562376DB}"/>
          </ac:spMkLst>
        </pc:spChg>
        <pc:grpChg chg="del">
          <ac:chgData name="상현 주" userId="b128ea97a1478751" providerId="LiveId" clId="{ECD0C5DB-9604-4497-A0E6-8078FABEC1E7}" dt="2026-07-06T19:19:29.215" v="829" actId="478"/>
          <ac:grpSpMkLst>
            <pc:docMk/>
            <pc:sldMk cId="324386754" sldId="286"/>
            <ac:grpSpMk id="2" creationId="{B103D0F1-807D-FCB4-DA18-78AB0CDC98F8}"/>
          </ac:grpSpMkLst>
        </pc:grpChg>
        <pc:grpChg chg="add del mod">
          <ac:chgData name="상현 주" userId="b128ea97a1478751" providerId="LiveId" clId="{ECD0C5DB-9604-4497-A0E6-8078FABEC1E7}" dt="2026-07-06T18:51:31.590" v="256" actId="165"/>
          <ac:grpSpMkLst>
            <pc:docMk/>
            <pc:sldMk cId="324386754" sldId="286"/>
            <ac:grpSpMk id="29" creationId="{16EBBDFA-1F90-459C-87C8-B8AA9116E952}"/>
          </ac:grpSpMkLst>
        </pc:grpChg>
        <pc:grpChg chg="del">
          <ac:chgData name="상현 주" userId="b128ea97a1478751" providerId="LiveId" clId="{ECD0C5DB-9604-4497-A0E6-8078FABEC1E7}" dt="2026-07-06T18:47:11.014" v="210" actId="478"/>
          <ac:grpSpMkLst>
            <pc:docMk/>
            <pc:sldMk cId="324386754" sldId="286"/>
            <ac:grpSpMk id="33" creationId="{2062870A-11ED-8933-69EE-2939DF01A332}"/>
          </ac:grpSpMkLst>
        </pc:grpChg>
        <pc:picChg chg="add del mod">
          <ac:chgData name="상현 주" userId="b128ea97a1478751" providerId="LiveId" clId="{ECD0C5DB-9604-4497-A0E6-8078FABEC1E7}" dt="2026-07-06T18:58:44.802" v="342" actId="478"/>
          <ac:picMkLst>
            <pc:docMk/>
            <pc:sldMk cId="324386754" sldId="286"/>
            <ac:picMk id="5" creationId="{306CF217-5C77-BCB3-E3D6-B748B9AA0575}"/>
          </ac:picMkLst>
        </pc:picChg>
        <pc:picChg chg="add mod">
          <ac:chgData name="상현 주" userId="b128ea97a1478751" providerId="LiveId" clId="{ECD0C5DB-9604-4497-A0E6-8078FABEC1E7}" dt="2026-07-06T18:47:57.106" v="220" actId="1076"/>
          <ac:picMkLst>
            <pc:docMk/>
            <pc:sldMk cId="324386754" sldId="286"/>
            <ac:picMk id="9" creationId="{A9805A36-936E-2ED8-E84D-758211D74AAC}"/>
          </ac:picMkLst>
        </pc:picChg>
        <pc:picChg chg="add mod">
          <ac:chgData name="상현 주" userId="b128ea97a1478751" providerId="LiveId" clId="{ECD0C5DB-9604-4497-A0E6-8078FABEC1E7}" dt="2026-07-06T18:50:24.206" v="240" actId="1076"/>
          <ac:picMkLst>
            <pc:docMk/>
            <pc:sldMk cId="324386754" sldId="286"/>
            <ac:picMk id="25" creationId="{9F31C14C-091E-6B51-1BB8-2E4E1C0C347C}"/>
          </ac:picMkLst>
        </pc:picChg>
        <pc:picChg chg="add del">
          <ac:chgData name="상현 주" userId="b128ea97a1478751" providerId="LiveId" clId="{ECD0C5DB-9604-4497-A0E6-8078FABEC1E7}" dt="2026-07-06T18:55:30.963" v="333" actId="22"/>
          <ac:picMkLst>
            <pc:docMk/>
            <pc:sldMk cId="324386754" sldId="286"/>
            <ac:picMk id="44" creationId="{0F210B14-BD48-986D-5DCC-F73402B7DC39}"/>
          </ac:picMkLst>
        </pc:picChg>
        <pc:picChg chg="add del mod">
          <ac:chgData name="상현 주" userId="b128ea97a1478751" providerId="LiveId" clId="{ECD0C5DB-9604-4497-A0E6-8078FABEC1E7}" dt="2026-07-06T18:58:44.381" v="341" actId="22"/>
          <ac:picMkLst>
            <pc:docMk/>
            <pc:sldMk cId="324386754" sldId="286"/>
            <ac:picMk id="46" creationId="{63313D8F-D3E6-F00F-ED7F-C670E52E9CB2}"/>
          </ac:picMkLst>
        </pc:picChg>
        <pc:picChg chg="add mod">
          <ac:chgData name="상현 주" userId="b128ea97a1478751" providerId="LiveId" clId="{ECD0C5DB-9604-4497-A0E6-8078FABEC1E7}" dt="2026-07-06T19:19:29.426" v="830"/>
          <ac:picMkLst>
            <pc:docMk/>
            <pc:sldMk cId="324386754" sldId="286"/>
            <ac:picMk id="47" creationId="{D7624DC6-0047-C68D-FBD1-0C52BF2249EC}"/>
          </ac:picMkLst>
        </pc:picChg>
        <pc:cxnChg chg="add del mod">
          <ac:chgData name="상현 주" userId="b128ea97a1478751" providerId="LiveId" clId="{ECD0C5DB-9604-4497-A0E6-8078FABEC1E7}" dt="2026-07-06T18:50:29.411" v="241" actId="478"/>
          <ac:cxnSpMkLst>
            <pc:docMk/>
            <pc:sldMk cId="324386754" sldId="286"/>
            <ac:cxnSpMk id="11" creationId="{5A51DD91-F68A-5E90-65AA-92710E2CA8C4}"/>
          </ac:cxnSpMkLst>
        </pc:cxnChg>
        <pc:cxnChg chg="add del">
          <ac:chgData name="상현 주" userId="b128ea97a1478751" providerId="LiveId" clId="{ECD0C5DB-9604-4497-A0E6-8078FABEC1E7}" dt="2026-07-06T18:48:54.336" v="228" actId="11529"/>
          <ac:cxnSpMkLst>
            <pc:docMk/>
            <pc:sldMk cId="324386754" sldId="286"/>
            <ac:cxnSpMk id="14" creationId="{1A5E704D-ECB4-18FA-6F3B-BA04FC7F651E}"/>
          </ac:cxnSpMkLst>
        </pc:cxnChg>
        <pc:cxnChg chg="add del mod">
          <ac:chgData name="상현 주" userId="b128ea97a1478751" providerId="LiveId" clId="{ECD0C5DB-9604-4497-A0E6-8078FABEC1E7}" dt="2026-07-06T18:49:10.303" v="232" actId="478"/>
          <ac:cxnSpMkLst>
            <pc:docMk/>
            <pc:sldMk cId="324386754" sldId="286"/>
            <ac:cxnSpMk id="20" creationId="{A5D74F4D-B3A6-6F45-5DD4-67105DB49984}"/>
          </ac:cxnSpMkLst>
        </pc:cxnChg>
      </pc:sldChg>
      <pc:sldChg chg="addSp delSp modSp add mod">
        <pc:chgData name="상현 주" userId="b128ea97a1478751" providerId="LiveId" clId="{ECD0C5DB-9604-4497-A0E6-8078FABEC1E7}" dt="2026-07-06T19:26:29.604" v="1082" actId="255"/>
        <pc:sldMkLst>
          <pc:docMk/>
          <pc:sldMk cId="3195953595" sldId="287"/>
        </pc:sldMkLst>
        <pc:spChg chg="add mod">
          <ac:chgData name="상현 주" userId="b128ea97a1478751" providerId="LiveId" clId="{ECD0C5DB-9604-4497-A0E6-8078FABEC1E7}" dt="2026-07-06T19:00:06.195" v="366" actId="14100"/>
          <ac:spMkLst>
            <pc:docMk/>
            <pc:sldMk cId="3195953595" sldId="287"/>
            <ac:spMk id="8" creationId="{42AB0339-D62B-D939-E5D2-FB2909C403EC}"/>
          </ac:spMkLst>
        </pc:spChg>
        <pc:spChg chg="add mod">
          <ac:chgData name="상현 주" userId="b128ea97a1478751" providerId="LiveId" clId="{ECD0C5DB-9604-4497-A0E6-8078FABEC1E7}" dt="2026-07-06T18:59:58.287" v="361" actId="1076"/>
          <ac:spMkLst>
            <pc:docMk/>
            <pc:sldMk cId="3195953595" sldId="287"/>
            <ac:spMk id="10" creationId="{2B2BF6D3-99FC-296E-ED03-B0AB4C1AAE01}"/>
          </ac:spMkLst>
        </pc:spChg>
        <pc:spChg chg="add mod">
          <ac:chgData name="상현 주" userId="b128ea97a1478751" providerId="LiveId" clId="{ECD0C5DB-9604-4497-A0E6-8078FABEC1E7}" dt="2026-07-06T19:02:12.331" v="374" actId="14100"/>
          <ac:spMkLst>
            <pc:docMk/>
            <pc:sldMk cId="3195953595" sldId="287"/>
            <ac:spMk id="11" creationId="{58E774D9-1DF6-DA89-A402-AD72396F357E}"/>
          </ac:spMkLst>
        </pc:spChg>
        <pc:spChg chg="add mod">
          <ac:chgData name="상현 주" userId="b128ea97a1478751" providerId="LiveId" clId="{ECD0C5DB-9604-4497-A0E6-8078FABEC1E7}" dt="2026-07-06T19:02:31.152" v="376" actId="1076"/>
          <ac:spMkLst>
            <pc:docMk/>
            <pc:sldMk cId="3195953595" sldId="287"/>
            <ac:spMk id="12" creationId="{BD692091-E988-D29F-4F23-36C3026B1E86}"/>
          </ac:spMkLst>
        </pc:spChg>
        <pc:spChg chg="add del">
          <ac:chgData name="상현 주" userId="b128ea97a1478751" providerId="LiveId" clId="{ECD0C5DB-9604-4497-A0E6-8078FABEC1E7}" dt="2026-07-06T19:07:48.454" v="527" actId="22"/>
          <ac:spMkLst>
            <pc:docMk/>
            <pc:sldMk cId="3195953595" sldId="287"/>
            <ac:spMk id="14" creationId="{E6D19EE9-1046-9ABA-8D1C-BE85D3840CFF}"/>
          </ac:spMkLst>
        </pc:spChg>
        <pc:spChg chg="del">
          <ac:chgData name="상현 주" userId="b128ea97a1478751" providerId="LiveId" clId="{ECD0C5DB-9604-4497-A0E6-8078FABEC1E7}" dt="2026-07-06T18:59:13.502" v="348" actId="478"/>
          <ac:spMkLst>
            <pc:docMk/>
            <pc:sldMk cId="3195953595" sldId="287"/>
            <ac:spMk id="26" creationId="{C89AA768-70E3-D5B5-F17D-5D1EB4948677}"/>
          </ac:spMkLst>
        </pc:spChg>
        <pc:spChg chg="del">
          <ac:chgData name="상현 주" userId="b128ea97a1478751" providerId="LiveId" clId="{ECD0C5DB-9604-4497-A0E6-8078FABEC1E7}" dt="2026-07-06T18:59:13.502" v="348" actId="478"/>
          <ac:spMkLst>
            <pc:docMk/>
            <pc:sldMk cId="3195953595" sldId="287"/>
            <ac:spMk id="27" creationId="{8BA347CD-9879-C9B0-8D49-0DB52320E276}"/>
          </ac:spMkLst>
        </pc:spChg>
        <pc:spChg chg="mod">
          <ac:chgData name="상현 주" userId="b128ea97a1478751" providerId="LiveId" clId="{ECD0C5DB-9604-4497-A0E6-8078FABEC1E7}" dt="2026-07-06T19:02:49.137" v="412" actId="20577"/>
          <ac:spMkLst>
            <pc:docMk/>
            <pc:sldMk cId="3195953595" sldId="287"/>
            <ac:spMk id="34" creationId="{54E24316-FA95-7726-C90D-E6A74E0F8AED}"/>
          </ac:spMkLst>
        </pc:spChg>
        <pc:spChg chg="mod">
          <ac:chgData name="상현 주" userId="b128ea97a1478751" providerId="LiveId" clId="{ECD0C5DB-9604-4497-A0E6-8078FABEC1E7}" dt="2026-07-06T19:02:56.612" v="433" actId="20577"/>
          <ac:spMkLst>
            <pc:docMk/>
            <pc:sldMk cId="3195953595" sldId="287"/>
            <ac:spMk id="36" creationId="{14ABD99F-FAD1-6AD1-D2A1-114A2040BB48}"/>
          </ac:spMkLst>
        </pc:spChg>
        <pc:spChg chg="mod">
          <ac:chgData name="상현 주" userId="b128ea97a1478751" providerId="LiveId" clId="{ECD0C5DB-9604-4497-A0E6-8078FABEC1E7}" dt="2026-07-06T19:03:29.306" v="487" actId="14100"/>
          <ac:spMkLst>
            <pc:docMk/>
            <pc:sldMk cId="3195953595" sldId="287"/>
            <ac:spMk id="37" creationId="{CD4C1E20-AA6F-9CE1-2A40-B914FE817730}"/>
          </ac:spMkLst>
        </pc:spChg>
        <pc:spChg chg="mod">
          <ac:chgData name="상현 주" userId="b128ea97a1478751" providerId="LiveId" clId="{ECD0C5DB-9604-4497-A0E6-8078FABEC1E7}" dt="2026-07-06T19:12:47.058" v="674" actId="20577"/>
          <ac:spMkLst>
            <pc:docMk/>
            <pc:sldMk cId="3195953595" sldId="287"/>
            <ac:spMk id="38" creationId="{B7661C04-AE2F-EE04-2BA8-4E2F6DF14280}"/>
          </ac:spMkLst>
        </pc:spChg>
        <pc:spChg chg="del">
          <ac:chgData name="상현 주" userId="b128ea97a1478751" providerId="LiveId" clId="{ECD0C5DB-9604-4497-A0E6-8078FABEC1E7}" dt="2026-07-06T18:59:13.502" v="348" actId="478"/>
          <ac:spMkLst>
            <pc:docMk/>
            <pc:sldMk cId="3195953595" sldId="287"/>
            <ac:spMk id="41" creationId="{1367BF15-FF4B-C394-2249-36DAF1DE7A68}"/>
          </ac:spMkLst>
        </pc:spChg>
        <pc:spChg chg="del">
          <ac:chgData name="상현 주" userId="b128ea97a1478751" providerId="LiveId" clId="{ECD0C5DB-9604-4497-A0E6-8078FABEC1E7}" dt="2026-07-06T18:59:13.502" v="348" actId="478"/>
          <ac:spMkLst>
            <pc:docMk/>
            <pc:sldMk cId="3195953595" sldId="287"/>
            <ac:spMk id="42" creationId="{0B0D5CE3-BD6D-5F78-DAB8-24EA48F8F131}"/>
          </ac:spMkLst>
        </pc:spChg>
        <pc:spChg chg="mod">
          <ac:chgData name="상현 주" userId="b128ea97a1478751" providerId="LiveId" clId="{ECD0C5DB-9604-4497-A0E6-8078FABEC1E7}" dt="2026-07-06T19:26:29.604" v="1082" actId="255"/>
          <ac:spMkLst>
            <pc:docMk/>
            <pc:sldMk cId="3195953595" sldId="287"/>
            <ac:spMk id="98" creationId="{2D211F15-597A-A57B-CE7B-EFF2715FAF0B}"/>
          </ac:spMkLst>
        </pc:spChg>
        <pc:grpChg chg="del">
          <ac:chgData name="상현 주" userId="b128ea97a1478751" providerId="LiveId" clId="{ECD0C5DB-9604-4497-A0E6-8078FABEC1E7}" dt="2026-07-06T19:19:32.104" v="831" actId="478"/>
          <ac:grpSpMkLst>
            <pc:docMk/>
            <pc:sldMk cId="3195953595" sldId="287"/>
            <ac:grpSpMk id="2" creationId="{2A3B41B1-2356-E3D6-2B31-0072E61D4B12}"/>
          </ac:grpSpMkLst>
        </pc:grpChg>
        <pc:picChg chg="add mod">
          <ac:chgData name="상현 주" userId="b128ea97a1478751" providerId="LiveId" clId="{ECD0C5DB-9604-4497-A0E6-8078FABEC1E7}" dt="2026-07-06T18:58:55.509" v="346" actId="1076"/>
          <ac:picMkLst>
            <pc:docMk/>
            <pc:sldMk cId="3195953595" sldId="287"/>
            <ac:picMk id="4" creationId="{6BDD00C3-C850-797D-6528-C7AE97F730DF}"/>
          </ac:picMkLst>
        </pc:picChg>
        <pc:picChg chg="del">
          <ac:chgData name="상현 주" userId="b128ea97a1478751" providerId="LiveId" clId="{ECD0C5DB-9604-4497-A0E6-8078FABEC1E7}" dt="2026-07-06T18:58:47.353" v="343" actId="478"/>
          <ac:picMkLst>
            <pc:docMk/>
            <pc:sldMk cId="3195953595" sldId="287"/>
            <ac:picMk id="5" creationId="{29E94A5A-B7BB-65D1-93F6-8BD46B1F943C}"/>
          </ac:picMkLst>
        </pc:picChg>
        <pc:picChg chg="add mod">
          <ac:chgData name="상현 주" userId="b128ea97a1478751" providerId="LiveId" clId="{ECD0C5DB-9604-4497-A0E6-8078FABEC1E7}" dt="2026-07-06T19:00:00.697" v="364" actId="1076"/>
          <ac:picMkLst>
            <pc:docMk/>
            <pc:sldMk cId="3195953595" sldId="287"/>
            <ac:picMk id="7" creationId="{DC4AB70F-3059-9C69-4CC2-876DDF7AECBF}"/>
          </ac:picMkLst>
        </pc:picChg>
        <pc:picChg chg="del">
          <ac:chgData name="상현 주" userId="b128ea97a1478751" providerId="LiveId" clId="{ECD0C5DB-9604-4497-A0E6-8078FABEC1E7}" dt="2026-07-06T18:59:10.537" v="347" actId="478"/>
          <ac:picMkLst>
            <pc:docMk/>
            <pc:sldMk cId="3195953595" sldId="287"/>
            <ac:picMk id="9" creationId="{A8E7AB2B-E3D1-F099-4A11-8857D1378C55}"/>
          </ac:picMkLst>
        </pc:picChg>
        <pc:picChg chg="add mod">
          <ac:chgData name="상현 주" userId="b128ea97a1478751" providerId="LiveId" clId="{ECD0C5DB-9604-4497-A0E6-8078FABEC1E7}" dt="2026-07-06T19:19:32.318" v="832"/>
          <ac:picMkLst>
            <pc:docMk/>
            <pc:sldMk cId="3195953595" sldId="287"/>
            <ac:picMk id="15" creationId="{86022DC5-7676-E7B1-5BCD-A2135E6B300C}"/>
          </ac:picMkLst>
        </pc:picChg>
        <pc:picChg chg="del">
          <ac:chgData name="상현 주" userId="b128ea97a1478751" providerId="LiveId" clId="{ECD0C5DB-9604-4497-A0E6-8078FABEC1E7}" dt="2026-07-06T18:59:13.502" v="348" actId="478"/>
          <ac:picMkLst>
            <pc:docMk/>
            <pc:sldMk cId="3195953595" sldId="287"/>
            <ac:picMk id="25" creationId="{ADCBCDA4-BDE8-32CB-6D14-BE3D9EBE2084}"/>
          </ac:picMkLst>
        </pc:picChg>
      </pc:sldChg>
      <pc:sldChg chg="addSp delSp modSp add mod">
        <pc:chgData name="상현 주" userId="b128ea97a1478751" providerId="LiveId" clId="{ECD0C5DB-9604-4497-A0E6-8078FABEC1E7}" dt="2026-07-06T19:31:56.244" v="1377" actId="20577"/>
        <pc:sldMkLst>
          <pc:docMk/>
          <pc:sldMk cId="3749060134" sldId="288"/>
        </pc:sldMkLst>
        <pc:spChg chg="add mod">
          <ac:chgData name="상현 주" userId="b128ea97a1478751" providerId="LiveId" clId="{ECD0C5DB-9604-4497-A0E6-8078FABEC1E7}" dt="2026-07-06T19:17:33.491" v="792" actId="164"/>
          <ac:spMkLst>
            <pc:docMk/>
            <pc:sldMk cId="3749060134" sldId="288"/>
            <ac:spMk id="3" creationId="{D74B46AE-696C-6CD2-6647-233A0D8B1510}"/>
          </ac:spMkLst>
        </pc:spChg>
        <pc:spChg chg="add mod">
          <ac:chgData name="상현 주" userId="b128ea97a1478751" providerId="LiveId" clId="{ECD0C5DB-9604-4497-A0E6-8078FABEC1E7}" dt="2026-07-06T19:31:56.244" v="1377" actId="20577"/>
          <ac:spMkLst>
            <pc:docMk/>
            <pc:sldMk cId="3749060134" sldId="288"/>
            <ac:spMk id="5" creationId="{A15852C4-A261-7E65-430D-A10D8B3F388E}"/>
          </ac:spMkLst>
        </pc:spChg>
        <pc:spChg chg="add mod">
          <ac:chgData name="상현 주" userId="b128ea97a1478751" providerId="LiveId" clId="{ECD0C5DB-9604-4497-A0E6-8078FABEC1E7}" dt="2026-07-06T19:23:03.947" v="1036" actId="1076"/>
          <ac:spMkLst>
            <pc:docMk/>
            <pc:sldMk cId="3749060134" sldId="288"/>
            <ac:spMk id="6" creationId="{709B5DCF-8DBF-00D3-5CAF-1A3573C5EBFC}"/>
          </ac:spMkLst>
        </pc:spChg>
        <pc:spChg chg="del">
          <ac:chgData name="상현 주" userId="b128ea97a1478751" providerId="LiveId" clId="{ECD0C5DB-9604-4497-A0E6-8078FABEC1E7}" dt="2026-07-06T19:07:54.952" v="529" actId="478"/>
          <ac:spMkLst>
            <pc:docMk/>
            <pc:sldMk cId="3749060134" sldId="288"/>
            <ac:spMk id="8" creationId="{97D1A623-4F6A-22A1-9536-60DC599E452D}"/>
          </ac:spMkLst>
        </pc:spChg>
        <pc:spChg chg="add mod">
          <ac:chgData name="상현 주" userId="b128ea97a1478751" providerId="LiveId" clId="{ECD0C5DB-9604-4497-A0E6-8078FABEC1E7}" dt="2026-07-06T19:17:33.491" v="792" actId="164"/>
          <ac:spMkLst>
            <pc:docMk/>
            <pc:sldMk cId="3749060134" sldId="288"/>
            <ac:spMk id="9" creationId="{A18122BA-E004-D7C5-1480-1A6F69223952}"/>
          </ac:spMkLst>
        </pc:spChg>
        <pc:spChg chg="add mod">
          <ac:chgData name="상현 주" userId="b128ea97a1478751" providerId="LiveId" clId="{ECD0C5DB-9604-4497-A0E6-8078FABEC1E7}" dt="2026-07-06T19:17:33.491" v="792" actId="164"/>
          <ac:spMkLst>
            <pc:docMk/>
            <pc:sldMk cId="3749060134" sldId="288"/>
            <ac:spMk id="10" creationId="{848BBE0F-2E22-AE0F-A7A1-32B62DD8A071}"/>
          </ac:spMkLst>
        </pc:spChg>
        <pc:spChg chg="del">
          <ac:chgData name="상현 주" userId="b128ea97a1478751" providerId="LiveId" clId="{ECD0C5DB-9604-4497-A0E6-8078FABEC1E7}" dt="2026-07-06T19:07:54.952" v="529" actId="478"/>
          <ac:spMkLst>
            <pc:docMk/>
            <pc:sldMk cId="3749060134" sldId="288"/>
            <ac:spMk id="11" creationId="{2B30F97D-D963-5D56-5725-39C88F2B7A64}"/>
          </ac:spMkLst>
        </pc:spChg>
        <pc:spChg chg="del">
          <ac:chgData name="상현 주" userId="b128ea97a1478751" providerId="LiveId" clId="{ECD0C5DB-9604-4497-A0E6-8078FABEC1E7}" dt="2026-07-06T19:07:54.952" v="529" actId="478"/>
          <ac:spMkLst>
            <pc:docMk/>
            <pc:sldMk cId="3749060134" sldId="288"/>
            <ac:spMk id="12" creationId="{55D5E816-C469-2B60-1E62-AC9DA230B3A1}"/>
          </ac:spMkLst>
        </pc:spChg>
        <pc:spChg chg="add mod">
          <ac:chgData name="상현 주" userId="b128ea97a1478751" providerId="LiveId" clId="{ECD0C5DB-9604-4497-A0E6-8078FABEC1E7}" dt="2026-07-06T19:31:50.555" v="1364" actId="1076"/>
          <ac:spMkLst>
            <pc:docMk/>
            <pc:sldMk cId="3749060134" sldId="288"/>
            <ac:spMk id="23" creationId="{67CA905F-720B-BE48-7222-70AEEF3CEC85}"/>
          </ac:spMkLst>
        </pc:spChg>
        <pc:spChg chg="del">
          <ac:chgData name="상현 주" userId="b128ea97a1478751" providerId="LiveId" clId="{ECD0C5DB-9604-4497-A0E6-8078FABEC1E7}" dt="2026-07-06T19:07:54.952" v="529" actId="478"/>
          <ac:spMkLst>
            <pc:docMk/>
            <pc:sldMk cId="3749060134" sldId="288"/>
            <ac:spMk id="31" creationId="{35597FDD-A1D0-FA63-E2C3-4FBA29E6F57C}"/>
          </ac:spMkLst>
        </pc:spChg>
        <pc:spChg chg="del">
          <ac:chgData name="상현 주" userId="b128ea97a1478751" providerId="LiveId" clId="{ECD0C5DB-9604-4497-A0E6-8078FABEC1E7}" dt="2026-07-06T19:07:54.952" v="529" actId="478"/>
          <ac:spMkLst>
            <pc:docMk/>
            <pc:sldMk cId="3749060134" sldId="288"/>
            <ac:spMk id="34" creationId="{38D70429-F3FD-22E8-FC57-AAEC0E28C9AB}"/>
          </ac:spMkLst>
        </pc:spChg>
        <pc:spChg chg="del">
          <ac:chgData name="상현 주" userId="b128ea97a1478751" providerId="LiveId" clId="{ECD0C5DB-9604-4497-A0E6-8078FABEC1E7}" dt="2026-07-06T19:07:54.952" v="529" actId="478"/>
          <ac:spMkLst>
            <pc:docMk/>
            <pc:sldMk cId="3749060134" sldId="288"/>
            <ac:spMk id="35" creationId="{AE0AB51B-CC50-24A8-A8DE-4D0CA768E213}"/>
          </ac:spMkLst>
        </pc:spChg>
        <pc:spChg chg="del">
          <ac:chgData name="상현 주" userId="b128ea97a1478751" providerId="LiveId" clId="{ECD0C5DB-9604-4497-A0E6-8078FABEC1E7}" dt="2026-07-06T19:07:54.952" v="529" actId="478"/>
          <ac:spMkLst>
            <pc:docMk/>
            <pc:sldMk cId="3749060134" sldId="288"/>
            <ac:spMk id="36" creationId="{C8CF9E67-4209-ADC1-EB6F-13D166DB59D1}"/>
          </ac:spMkLst>
        </pc:spChg>
        <pc:spChg chg="del">
          <ac:chgData name="상현 주" userId="b128ea97a1478751" providerId="LiveId" clId="{ECD0C5DB-9604-4497-A0E6-8078FABEC1E7}" dt="2026-07-06T19:07:54.952" v="529" actId="478"/>
          <ac:spMkLst>
            <pc:docMk/>
            <pc:sldMk cId="3749060134" sldId="288"/>
            <ac:spMk id="37" creationId="{637A6024-2026-F1BF-363A-EB4339FA8D80}"/>
          </ac:spMkLst>
        </pc:spChg>
        <pc:spChg chg="del">
          <ac:chgData name="상현 주" userId="b128ea97a1478751" providerId="LiveId" clId="{ECD0C5DB-9604-4497-A0E6-8078FABEC1E7}" dt="2026-07-06T19:07:54.952" v="529" actId="478"/>
          <ac:spMkLst>
            <pc:docMk/>
            <pc:sldMk cId="3749060134" sldId="288"/>
            <ac:spMk id="39" creationId="{5A546CB4-C2E6-318D-0788-79CDC0222F7A}"/>
          </ac:spMkLst>
        </pc:spChg>
        <pc:spChg chg="del">
          <ac:chgData name="상현 주" userId="b128ea97a1478751" providerId="LiveId" clId="{ECD0C5DB-9604-4497-A0E6-8078FABEC1E7}" dt="2026-07-06T19:07:54.952" v="529" actId="478"/>
          <ac:spMkLst>
            <pc:docMk/>
            <pc:sldMk cId="3749060134" sldId="288"/>
            <ac:spMk id="40" creationId="{5DD99058-D86A-F43E-3A62-DC52D7BD4C1B}"/>
          </ac:spMkLst>
        </pc:spChg>
        <pc:spChg chg="mod">
          <ac:chgData name="상현 주" userId="b128ea97a1478751" providerId="LiveId" clId="{ECD0C5DB-9604-4497-A0E6-8078FABEC1E7}" dt="2026-07-06T19:25:16.339" v="1059" actId="20577"/>
          <ac:spMkLst>
            <pc:docMk/>
            <pc:sldMk cId="3749060134" sldId="288"/>
            <ac:spMk id="98" creationId="{29C2DFE8-2195-04BC-F2EE-86D5013A5000}"/>
          </ac:spMkLst>
        </pc:spChg>
        <pc:grpChg chg="del">
          <ac:chgData name="상현 주" userId="b128ea97a1478751" providerId="LiveId" clId="{ECD0C5DB-9604-4497-A0E6-8078FABEC1E7}" dt="2026-07-06T19:19:34.293" v="833" actId="478"/>
          <ac:grpSpMkLst>
            <pc:docMk/>
            <pc:sldMk cId="3749060134" sldId="288"/>
            <ac:grpSpMk id="2" creationId="{50A1A5E9-7C96-65ED-3A4A-53F2F0F8280B}"/>
          </ac:grpSpMkLst>
        </pc:grpChg>
        <pc:grpChg chg="add mod">
          <ac:chgData name="상현 주" userId="b128ea97a1478751" providerId="LiveId" clId="{ECD0C5DB-9604-4497-A0E6-8078FABEC1E7}" dt="2026-07-06T19:23:48.327" v="1040" actId="1076"/>
          <ac:grpSpMkLst>
            <pc:docMk/>
            <pc:sldMk cId="3749060134" sldId="288"/>
            <ac:grpSpMk id="13" creationId="{3132D0C2-78EF-08F5-D2FC-EB169275C402}"/>
          </ac:grpSpMkLst>
        </pc:grpChg>
        <pc:picChg chg="add mod">
          <ac:chgData name="상현 주" userId="b128ea97a1478751" providerId="LiveId" clId="{ECD0C5DB-9604-4497-A0E6-8078FABEC1E7}" dt="2026-07-06T19:19:34.462" v="834"/>
          <ac:picMkLst>
            <pc:docMk/>
            <pc:sldMk cId="3749060134" sldId="288"/>
            <ac:picMk id="14" creationId="{7A91233B-FEE0-88A3-4C84-056DDA7D64BD}"/>
          </ac:picMkLst>
        </pc:picChg>
        <pc:picChg chg="add mod">
          <ac:chgData name="상현 주" userId="b128ea97a1478751" providerId="LiveId" clId="{ECD0C5DB-9604-4497-A0E6-8078FABEC1E7}" dt="2026-07-06T19:23:55.606" v="1043" actId="1076"/>
          <ac:picMkLst>
            <pc:docMk/>
            <pc:sldMk cId="3749060134" sldId="288"/>
            <ac:picMk id="16" creationId="{3B136484-FA34-804C-AC93-78029639BF0B}"/>
          </ac:picMkLst>
        </pc:picChg>
        <pc:picChg chg="add mod">
          <ac:chgData name="상현 주" userId="b128ea97a1478751" providerId="LiveId" clId="{ECD0C5DB-9604-4497-A0E6-8078FABEC1E7}" dt="2026-07-06T19:25:23.974" v="1060" actId="1076"/>
          <ac:picMkLst>
            <pc:docMk/>
            <pc:sldMk cId="3749060134" sldId="288"/>
            <ac:picMk id="20" creationId="{66C77A13-D366-CBA4-4DEB-377BDE9FF148}"/>
          </ac:picMkLst>
        </pc:picChg>
        <pc:picChg chg="add mod">
          <ac:chgData name="상현 주" userId="b128ea97a1478751" providerId="LiveId" clId="{ECD0C5DB-9604-4497-A0E6-8078FABEC1E7}" dt="2026-07-06T19:24:46.962" v="1051" actId="1076"/>
          <ac:picMkLst>
            <pc:docMk/>
            <pc:sldMk cId="3749060134" sldId="288"/>
            <ac:picMk id="22" creationId="{6A836F69-6923-5C00-7A69-686D19989DF7}"/>
          </ac:picMkLst>
        </pc:picChg>
      </pc:sldChg>
      <pc:sldChg chg="delSp modSp add del mod">
        <pc:chgData name="상현 주" userId="b128ea97a1478751" providerId="LiveId" clId="{ECD0C5DB-9604-4497-A0E6-8078FABEC1E7}" dt="2026-07-06T19:05:39.392" v="521" actId="47"/>
        <pc:sldMkLst>
          <pc:docMk/>
          <pc:sldMk cId="4201284923" sldId="288"/>
        </pc:sldMkLst>
        <pc:spChg chg="mod">
          <ac:chgData name="상현 주" userId="b128ea97a1478751" providerId="LiveId" clId="{ECD0C5DB-9604-4497-A0E6-8078FABEC1E7}" dt="2026-07-06T19:05:29.695" v="519" actId="1076"/>
          <ac:spMkLst>
            <pc:docMk/>
            <pc:sldMk cId="4201284923" sldId="288"/>
            <ac:spMk id="4" creationId="{AEED23BA-8E85-80F2-7CC5-A73AF732B829}"/>
          </ac:spMkLst>
        </pc:spChg>
        <pc:grpChg chg="del">
          <ac:chgData name="상현 주" userId="b128ea97a1478751" providerId="LiveId" clId="{ECD0C5DB-9604-4497-A0E6-8078FABEC1E7}" dt="2026-07-06T19:05:35.887" v="520" actId="478"/>
          <ac:grpSpMkLst>
            <pc:docMk/>
            <pc:sldMk cId="4201284923" sldId="288"/>
            <ac:grpSpMk id="33" creationId="{7E2EA8B0-1855-1390-51BF-28F79B826A4E}"/>
          </ac:grpSpMkLst>
        </pc:grpChg>
      </pc:sldChg>
      <pc:sldChg chg="addSp delSp modSp add mod">
        <pc:chgData name="상현 주" userId="b128ea97a1478751" providerId="LiveId" clId="{ECD0C5DB-9604-4497-A0E6-8078FABEC1E7}" dt="2026-07-06T19:50:52.370" v="2300" actId="1076"/>
        <pc:sldMkLst>
          <pc:docMk/>
          <pc:sldMk cId="2523551322" sldId="289"/>
        </pc:sldMkLst>
        <pc:spChg chg="add mod">
          <ac:chgData name="상현 주" userId="b128ea97a1478751" providerId="LiveId" clId="{ECD0C5DB-9604-4497-A0E6-8078FABEC1E7}" dt="2026-07-06T19:50:19.389" v="2292" actId="14100"/>
          <ac:spMkLst>
            <pc:docMk/>
            <pc:sldMk cId="2523551322" sldId="289"/>
            <ac:spMk id="2" creationId="{A03EBF61-2390-8DF5-DC5C-F0ABD67CA150}"/>
          </ac:spMkLst>
        </pc:spChg>
        <pc:spChg chg="add mod">
          <ac:chgData name="상현 주" userId="b128ea97a1478751" providerId="LiveId" clId="{ECD0C5DB-9604-4497-A0E6-8078FABEC1E7}" dt="2026-07-06T19:50:31.952" v="2294" actId="1076"/>
          <ac:spMkLst>
            <pc:docMk/>
            <pc:sldMk cId="2523551322" sldId="289"/>
            <ac:spMk id="4" creationId="{AF266BA4-F2A9-CCF5-78D1-5A85AF5AE318}"/>
          </ac:spMkLst>
        </pc:spChg>
        <pc:spChg chg="add mod">
          <ac:chgData name="상현 주" userId="b128ea97a1478751" providerId="LiveId" clId="{ECD0C5DB-9604-4497-A0E6-8078FABEC1E7}" dt="2026-07-06T19:50:42.761" v="2298" actId="1076"/>
          <ac:spMkLst>
            <pc:docMk/>
            <pc:sldMk cId="2523551322" sldId="289"/>
            <ac:spMk id="7" creationId="{48DAAFA4-85FF-4D04-B35C-0C9929B26E43}"/>
          </ac:spMkLst>
        </pc:spChg>
        <pc:spChg chg="add mod">
          <ac:chgData name="상현 주" userId="b128ea97a1478751" providerId="LiveId" clId="{ECD0C5DB-9604-4497-A0E6-8078FABEC1E7}" dt="2026-07-06T19:50:46.594" v="2299" actId="1076"/>
          <ac:spMkLst>
            <pc:docMk/>
            <pc:sldMk cId="2523551322" sldId="289"/>
            <ac:spMk id="8" creationId="{C1F1BEF4-6327-BFB5-5C82-A35BA71F5453}"/>
          </ac:spMkLst>
        </pc:spChg>
        <pc:spChg chg="add mod">
          <ac:chgData name="상현 주" userId="b128ea97a1478751" providerId="LiveId" clId="{ECD0C5DB-9604-4497-A0E6-8078FABEC1E7}" dt="2026-07-06T19:50:35.364" v="2295" actId="1076"/>
          <ac:spMkLst>
            <pc:docMk/>
            <pc:sldMk cId="2523551322" sldId="289"/>
            <ac:spMk id="11" creationId="{50D88880-2692-4F95-3BA8-F8D630640D5B}"/>
          </ac:spMkLst>
        </pc:spChg>
        <pc:spChg chg="add mod">
          <ac:chgData name="상현 주" userId="b128ea97a1478751" providerId="LiveId" clId="{ECD0C5DB-9604-4497-A0E6-8078FABEC1E7}" dt="2026-07-06T19:50:52.370" v="2300" actId="1076"/>
          <ac:spMkLst>
            <pc:docMk/>
            <pc:sldMk cId="2523551322" sldId="289"/>
            <ac:spMk id="12" creationId="{794B2778-1C93-0495-01BC-F0C867CF9648}"/>
          </ac:spMkLst>
        </pc:spChg>
        <pc:spChg chg="add mod">
          <ac:chgData name="상현 주" userId="b128ea97a1478751" providerId="LiveId" clId="{ECD0C5DB-9604-4497-A0E6-8078FABEC1E7}" dt="2026-07-06T19:37:42.420" v="1949" actId="20577"/>
          <ac:spMkLst>
            <pc:docMk/>
            <pc:sldMk cId="2523551322" sldId="289"/>
            <ac:spMk id="15" creationId="{28183040-DAEC-29FC-AE75-A96379C2FD2A}"/>
          </ac:spMkLst>
        </pc:spChg>
        <pc:spChg chg="add mod">
          <ac:chgData name="상현 주" userId="b128ea97a1478751" providerId="LiveId" clId="{ECD0C5DB-9604-4497-A0E6-8078FABEC1E7}" dt="2026-07-06T19:36:58.569" v="1938" actId="164"/>
          <ac:spMkLst>
            <pc:docMk/>
            <pc:sldMk cId="2523551322" sldId="289"/>
            <ac:spMk id="17" creationId="{30F879B6-7207-B1F8-768A-8BDC210200CF}"/>
          </ac:spMkLst>
        </pc:spChg>
        <pc:spChg chg="add mod">
          <ac:chgData name="상현 주" userId="b128ea97a1478751" providerId="LiveId" clId="{ECD0C5DB-9604-4497-A0E6-8078FABEC1E7}" dt="2026-07-06T19:36:58.569" v="1938" actId="164"/>
          <ac:spMkLst>
            <pc:docMk/>
            <pc:sldMk cId="2523551322" sldId="289"/>
            <ac:spMk id="18" creationId="{5BF198C9-6E60-65C7-5870-6BF8EF1CB041}"/>
          </ac:spMkLst>
        </pc:spChg>
        <pc:spChg chg="add mod">
          <ac:chgData name="상현 주" userId="b128ea97a1478751" providerId="LiveId" clId="{ECD0C5DB-9604-4497-A0E6-8078FABEC1E7}" dt="2026-07-06T19:36:58.569" v="1938" actId="164"/>
          <ac:spMkLst>
            <pc:docMk/>
            <pc:sldMk cId="2523551322" sldId="289"/>
            <ac:spMk id="19" creationId="{E40D3C02-95BC-F9F5-F160-1F24312C5228}"/>
          </ac:spMkLst>
        </pc:spChg>
        <pc:spChg chg="add mod">
          <ac:chgData name="상현 주" userId="b128ea97a1478751" providerId="LiveId" clId="{ECD0C5DB-9604-4497-A0E6-8078FABEC1E7}" dt="2026-07-06T19:38:24.619" v="2003" actId="20577"/>
          <ac:spMkLst>
            <pc:docMk/>
            <pc:sldMk cId="2523551322" sldId="289"/>
            <ac:spMk id="21" creationId="{B8F1A212-9F94-FC06-9D0D-F700CBD4D6F0}"/>
          </ac:spMkLst>
        </pc:spChg>
        <pc:spChg chg="del mod">
          <ac:chgData name="상현 주" userId="b128ea97a1478751" providerId="LiveId" clId="{ECD0C5DB-9604-4497-A0E6-8078FABEC1E7}" dt="2026-07-06T19:28:25.693" v="1115" actId="478"/>
          <ac:spMkLst>
            <pc:docMk/>
            <pc:sldMk cId="2523551322" sldId="289"/>
            <ac:spMk id="23" creationId="{E2C2EF2D-BEA2-4E8D-1066-EF3F1F0CCDCF}"/>
          </ac:spMkLst>
        </pc:spChg>
        <pc:spChg chg="add mod">
          <ac:chgData name="상현 주" userId="b128ea97a1478751" providerId="LiveId" clId="{ECD0C5DB-9604-4497-A0E6-8078FABEC1E7}" dt="2026-07-06T19:36:58.569" v="1938" actId="164"/>
          <ac:spMkLst>
            <pc:docMk/>
            <pc:sldMk cId="2523551322" sldId="289"/>
            <ac:spMk id="24" creationId="{692B5A17-AFCC-2753-8270-E06F3A8C05D1}"/>
          </ac:spMkLst>
        </pc:spChg>
        <pc:spChg chg="mod">
          <ac:chgData name="상현 주" userId="b128ea97a1478751" providerId="LiveId" clId="{ECD0C5DB-9604-4497-A0E6-8078FABEC1E7}" dt="2026-07-06T19:39:36.075" v="2012" actId="20577"/>
          <ac:spMkLst>
            <pc:docMk/>
            <pc:sldMk cId="2523551322" sldId="289"/>
            <ac:spMk id="98" creationId="{8D7E6A51-2034-94EA-E3B9-6F077C9551AF}"/>
          </ac:spMkLst>
        </pc:spChg>
        <pc:grpChg chg="del">
          <ac:chgData name="상현 주" userId="b128ea97a1478751" providerId="LiveId" clId="{ECD0C5DB-9604-4497-A0E6-8078FABEC1E7}" dt="2026-07-06T19:28:25.693" v="1115" actId="478"/>
          <ac:grpSpMkLst>
            <pc:docMk/>
            <pc:sldMk cId="2523551322" sldId="289"/>
            <ac:grpSpMk id="13" creationId="{8626D810-9109-4CA8-3C99-D85B2E39261B}"/>
          </ac:grpSpMkLst>
        </pc:grpChg>
        <pc:grpChg chg="add mod">
          <ac:chgData name="상현 주" userId="b128ea97a1478751" providerId="LiveId" clId="{ECD0C5DB-9604-4497-A0E6-8078FABEC1E7}" dt="2026-07-06T19:37:09.277" v="1942" actId="1076"/>
          <ac:grpSpMkLst>
            <pc:docMk/>
            <pc:sldMk cId="2523551322" sldId="289"/>
            <ac:grpSpMk id="25" creationId="{F12F50E5-510C-00EA-427A-B88C8B401433}"/>
          </ac:grpSpMkLst>
        </pc:grpChg>
        <pc:picChg chg="del">
          <ac:chgData name="상현 주" userId="b128ea97a1478751" providerId="LiveId" clId="{ECD0C5DB-9604-4497-A0E6-8078FABEC1E7}" dt="2026-07-06T19:28:25.693" v="1115" actId="478"/>
          <ac:picMkLst>
            <pc:docMk/>
            <pc:sldMk cId="2523551322" sldId="289"/>
            <ac:picMk id="16" creationId="{3AF004D4-8245-7C55-555D-9ABD1A5D97AD}"/>
          </ac:picMkLst>
        </pc:picChg>
        <pc:picChg chg="del">
          <ac:chgData name="상현 주" userId="b128ea97a1478751" providerId="LiveId" clId="{ECD0C5DB-9604-4497-A0E6-8078FABEC1E7}" dt="2026-07-06T19:28:25.693" v="1115" actId="478"/>
          <ac:picMkLst>
            <pc:docMk/>
            <pc:sldMk cId="2523551322" sldId="289"/>
            <ac:picMk id="20" creationId="{B385AEDC-B74B-33D3-2F63-5E97D55844BC}"/>
          </ac:picMkLst>
        </pc:picChg>
        <pc:picChg chg="del">
          <ac:chgData name="상현 주" userId="b128ea97a1478751" providerId="LiveId" clId="{ECD0C5DB-9604-4497-A0E6-8078FABEC1E7}" dt="2026-07-06T19:28:25.693" v="1115" actId="478"/>
          <ac:picMkLst>
            <pc:docMk/>
            <pc:sldMk cId="2523551322" sldId="289"/>
            <ac:picMk id="22" creationId="{4D502CB9-55D0-3971-2151-F0679226422B}"/>
          </ac:picMkLst>
        </pc:picChg>
      </pc:sldChg>
      <pc:sldChg chg="addSp delSp modSp add mod">
        <pc:chgData name="상현 주" userId="b128ea97a1478751" providerId="LiveId" clId="{ECD0C5DB-9604-4497-A0E6-8078FABEC1E7}" dt="2026-07-06T19:50:00.090" v="2291" actId="1076"/>
        <pc:sldMkLst>
          <pc:docMk/>
          <pc:sldMk cId="1412065650" sldId="290"/>
        </pc:sldMkLst>
        <pc:spChg chg="add del mod">
          <ac:chgData name="상현 주" userId="b128ea97a1478751" providerId="LiveId" clId="{ECD0C5DB-9604-4497-A0E6-8078FABEC1E7}" dt="2026-07-06T19:41:01.200" v="2041" actId="478"/>
          <ac:spMkLst>
            <pc:docMk/>
            <pc:sldMk cId="1412065650" sldId="290"/>
            <ac:spMk id="2" creationId="{3893A27A-A550-B0D4-6E94-0EC557CD76FF}"/>
          </ac:spMkLst>
        </pc:spChg>
        <pc:spChg chg="add mod">
          <ac:chgData name="상현 주" userId="b128ea97a1478751" providerId="LiveId" clId="{ECD0C5DB-9604-4497-A0E6-8078FABEC1E7}" dt="2026-07-06T19:48:41.346" v="2144" actId="1076"/>
          <ac:spMkLst>
            <pc:docMk/>
            <pc:sldMk cId="1412065650" sldId="290"/>
            <ac:spMk id="4" creationId="{B383C332-0F2F-B0B5-3588-FD20E352EDAA}"/>
          </ac:spMkLst>
        </pc:spChg>
        <pc:spChg chg="add mod">
          <ac:chgData name="상현 주" userId="b128ea97a1478751" providerId="LiveId" clId="{ECD0C5DB-9604-4497-A0E6-8078FABEC1E7}" dt="2026-07-06T19:48:41.346" v="2144" actId="1076"/>
          <ac:spMkLst>
            <pc:docMk/>
            <pc:sldMk cId="1412065650" sldId="290"/>
            <ac:spMk id="7" creationId="{F47B4450-0D85-4674-D256-B848BF7DF874}"/>
          </ac:spMkLst>
        </pc:spChg>
        <pc:spChg chg="add del mod">
          <ac:chgData name="상현 주" userId="b128ea97a1478751" providerId="LiveId" clId="{ECD0C5DB-9604-4497-A0E6-8078FABEC1E7}" dt="2026-07-06T19:44:49.426" v="2068" actId="478"/>
          <ac:spMkLst>
            <pc:docMk/>
            <pc:sldMk cId="1412065650" sldId="290"/>
            <ac:spMk id="8" creationId="{198888AD-E1AB-01EE-93EE-F3012DAA833A}"/>
          </ac:spMkLst>
        </pc:spChg>
        <pc:spChg chg="add del mod">
          <ac:chgData name="상현 주" userId="b128ea97a1478751" providerId="LiveId" clId="{ECD0C5DB-9604-4497-A0E6-8078FABEC1E7}" dt="2026-07-06T19:44:49.426" v="2068" actId="478"/>
          <ac:spMkLst>
            <pc:docMk/>
            <pc:sldMk cId="1412065650" sldId="290"/>
            <ac:spMk id="11" creationId="{BC04A3FF-1EF3-0102-EA1A-B83CAC5C8022}"/>
          </ac:spMkLst>
        </pc:spChg>
        <pc:spChg chg="add del mod">
          <ac:chgData name="상현 주" userId="b128ea97a1478751" providerId="LiveId" clId="{ECD0C5DB-9604-4497-A0E6-8078FABEC1E7}" dt="2026-07-06T19:44:49.426" v="2068" actId="478"/>
          <ac:spMkLst>
            <pc:docMk/>
            <pc:sldMk cId="1412065650" sldId="290"/>
            <ac:spMk id="12" creationId="{32FE819B-7CC1-A32B-36E3-08B45E047F4F}"/>
          </ac:spMkLst>
        </pc:spChg>
        <pc:spChg chg="add del mod">
          <ac:chgData name="상현 주" userId="b128ea97a1478751" providerId="LiveId" clId="{ECD0C5DB-9604-4497-A0E6-8078FABEC1E7}" dt="2026-07-06T19:44:49.426" v="2068" actId="478"/>
          <ac:spMkLst>
            <pc:docMk/>
            <pc:sldMk cId="1412065650" sldId="290"/>
            <ac:spMk id="15" creationId="{CFA1E4BF-BC8E-01DE-2ACF-3AA94D491929}"/>
          </ac:spMkLst>
        </pc:spChg>
        <pc:spChg chg="add mod">
          <ac:chgData name="상현 주" userId="b128ea97a1478751" providerId="LiveId" clId="{ECD0C5DB-9604-4497-A0E6-8078FABEC1E7}" dt="2026-07-06T19:48:41.346" v="2144" actId="1076"/>
          <ac:spMkLst>
            <pc:docMk/>
            <pc:sldMk cId="1412065650" sldId="290"/>
            <ac:spMk id="17" creationId="{AA1CA0D6-62B6-DC02-8A6C-0D17CC4BF6AE}"/>
          </ac:spMkLst>
        </pc:spChg>
        <pc:spChg chg="add del mod">
          <ac:chgData name="상현 주" userId="b128ea97a1478751" providerId="LiveId" clId="{ECD0C5DB-9604-4497-A0E6-8078FABEC1E7}" dt="2026-07-06T19:44:49.426" v="2068" actId="478"/>
          <ac:spMkLst>
            <pc:docMk/>
            <pc:sldMk cId="1412065650" sldId="290"/>
            <ac:spMk id="18" creationId="{4F528275-16DC-592C-712D-41296E6D2CF7}"/>
          </ac:spMkLst>
        </pc:spChg>
        <pc:spChg chg="add mod">
          <ac:chgData name="상현 주" userId="b128ea97a1478751" providerId="LiveId" clId="{ECD0C5DB-9604-4497-A0E6-8078FABEC1E7}" dt="2026-07-06T19:49:23.387" v="2222" actId="1076"/>
          <ac:spMkLst>
            <pc:docMk/>
            <pc:sldMk cId="1412065650" sldId="290"/>
            <ac:spMk id="19" creationId="{57F0E073-4D47-551A-5C87-4A719D6AF828}"/>
          </ac:spMkLst>
        </pc:spChg>
        <pc:spChg chg="add mod">
          <ac:chgData name="상현 주" userId="b128ea97a1478751" providerId="LiveId" clId="{ECD0C5DB-9604-4497-A0E6-8078FABEC1E7}" dt="2026-07-06T19:49:23.387" v="2222" actId="1076"/>
          <ac:spMkLst>
            <pc:docMk/>
            <pc:sldMk cId="1412065650" sldId="290"/>
            <ac:spMk id="21" creationId="{056E0E85-CFF9-863C-D353-9B422982470C}"/>
          </ac:spMkLst>
        </pc:spChg>
        <pc:spChg chg="del">
          <ac:chgData name="상현 주" userId="b128ea97a1478751" providerId="LiveId" clId="{ECD0C5DB-9604-4497-A0E6-8078FABEC1E7}" dt="2026-07-06T19:40:39.928" v="2017" actId="478"/>
          <ac:spMkLst>
            <pc:docMk/>
            <pc:sldMk cId="1412065650" sldId="290"/>
            <ac:spMk id="23" creationId="{BFD364A3-1AEE-DDFB-D04B-573F856FE90F}"/>
          </ac:spMkLst>
        </pc:spChg>
        <pc:spChg chg="add mod">
          <ac:chgData name="상현 주" userId="b128ea97a1478751" providerId="LiveId" clId="{ECD0C5DB-9604-4497-A0E6-8078FABEC1E7}" dt="2026-07-06T19:49:23.387" v="2222" actId="1076"/>
          <ac:spMkLst>
            <pc:docMk/>
            <pc:sldMk cId="1412065650" sldId="290"/>
            <ac:spMk id="24" creationId="{00D2E26D-7B95-7587-1E48-21C86A6463F0}"/>
          </ac:spMkLst>
        </pc:spChg>
        <pc:spChg chg="add mod">
          <ac:chgData name="상현 주" userId="b128ea97a1478751" providerId="LiveId" clId="{ECD0C5DB-9604-4497-A0E6-8078FABEC1E7}" dt="2026-07-06T19:49:23.387" v="2222" actId="1076"/>
          <ac:spMkLst>
            <pc:docMk/>
            <pc:sldMk cId="1412065650" sldId="290"/>
            <ac:spMk id="25" creationId="{A1BE3662-7822-D758-962E-819D1AD45C05}"/>
          </ac:spMkLst>
        </pc:spChg>
        <pc:spChg chg="add del mod">
          <ac:chgData name="상현 주" userId="b128ea97a1478751" providerId="LiveId" clId="{ECD0C5DB-9604-4497-A0E6-8078FABEC1E7}" dt="2026-07-06T19:46:41.623" v="2093" actId="478"/>
          <ac:spMkLst>
            <pc:docMk/>
            <pc:sldMk cId="1412065650" sldId="290"/>
            <ac:spMk id="26" creationId="{626BE5FE-620F-84BF-E045-E00E095FE45B}"/>
          </ac:spMkLst>
        </pc:spChg>
        <pc:spChg chg="add del mod">
          <ac:chgData name="상현 주" userId="b128ea97a1478751" providerId="LiveId" clId="{ECD0C5DB-9604-4497-A0E6-8078FABEC1E7}" dt="2026-07-06T19:46:41.623" v="2093" actId="478"/>
          <ac:spMkLst>
            <pc:docMk/>
            <pc:sldMk cId="1412065650" sldId="290"/>
            <ac:spMk id="27" creationId="{C45DE0B1-E172-B940-D88D-8C070502F0DF}"/>
          </ac:spMkLst>
        </pc:spChg>
        <pc:spChg chg="add mod">
          <ac:chgData name="상현 주" userId="b128ea97a1478751" providerId="LiveId" clId="{ECD0C5DB-9604-4497-A0E6-8078FABEC1E7}" dt="2026-07-06T19:49:23.387" v="2222" actId="1076"/>
          <ac:spMkLst>
            <pc:docMk/>
            <pc:sldMk cId="1412065650" sldId="290"/>
            <ac:spMk id="28" creationId="{8C4408FF-6E37-6D01-3A52-EFB03476AACD}"/>
          </ac:spMkLst>
        </pc:spChg>
        <pc:spChg chg="add mod">
          <ac:chgData name="상현 주" userId="b128ea97a1478751" providerId="LiveId" clId="{ECD0C5DB-9604-4497-A0E6-8078FABEC1E7}" dt="2026-07-06T19:48:46.670" v="2146" actId="1076"/>
          <ac:spMkLst>
            <pc:docMk/>
            <pc:sldMk cId="1412065650" sldId="290"/>
            <ac:spMk id="31" creationId="{2F16DB63-60AD-4F54-F0E3-D166A56EB859}"/>
          </ac:spMkLst>
        </pc:spChg>
        <pc:spChg chg="add mod">
          <ac:chgData name="상현 주" userId="b128ea97a1478751" providerId="LiveId" clId="{ECD0C5DB-9604-4497-A0E6-8078FABEC1E7}" dt="2026-07-06T19:49:23.387" v="2222" actId="1076"/>
          <ac:spMkLst>
            <pc:docMk/>
            <pc:sldMk cId="1412065650" sldId="290"/>
            <ac:spMk id="32" creationId="{A078212C-5682-A630-65F8-EEBC8C063D39}"/>
          </ac:spMkLst>
        </pc:spChg>
        <pc:spChg chg="add mod">
          <ac:chgData name="상현 주" userId="b128ea97a1478751" providerId="LiveId" clId="{ECD0C5DB-9604-4497-A0E6-8078FABEC1E7}" dt="2026-07-06T19:49:23.387" v="2222" actId="1076"/>
          <ac:spMkLst>
            <pc:docMk/>
            <pc:sldMk cId="1412065650" sldId="290"/>
            <ac:spMk id="33" creationId="{018F814F-8608-D692-4C8E-3B8D299731BD}"/>
          </ac:spMkLst>
        </pc:spChg>
        <pc:spChg chg="add mod">
          <ac:chgData name="상현 주" userId="b128ea97a1478751" providerId="LiveId" clId="{ECD0C5DB-9604-4497-A0E6-8078FABEC1E7}" dt="2026-07-06T19:49:08.713" v="2219" actId="1076"/>
          <ac:spMkLst>
            <pc:docMk/>
            <pc:sldMk cId="1412065650" sldId="290"/>
            <ac:spMk id="34" creationId="{42B1E512-FD39-B209-185D-F9CA24EE5BC5}"/>
          </ac:spMkLst>
        </pc:spChg>
        <pc:spChg chg="add mod">
          <ac:chgData name="상현 주" userId="b128ea97a1478751" providerId="LiveId" clId="{ECD0C5DB-9604-4497-A0E6-8078FABEC1E7}" dt="2026-07-06T19:49:41.805" v="2228" actId="1076"/>
          <ac:spMkLst>
            <pc:docMk/>
            <pc:sldMk cId="1412065650" sldId="290"/>
            <ac:spMk id="35" creationId="{278642BC-FED2-E551-CF45-B30EFE4640A3}"/>
          </ac:spMkLst>
        </pc:spChg>
        <pc:spChg chg="add mod">
          <ac:chgData name="상현 주" userId="b128ea97a1478751" providerId="LiveId" clId="{ECD0C5DB-9604-4497-A0E6-8078FABEC1E7}" dt="2026-07-06T19:50:00.090" v="2291" actId="1076"/>
          <ac:spMkLst>
            <pc:docMk/>
            <pc:sldMk cId="1412065650" sldId="290"/>
            <ac:spMk id="36" creationId="{714DBBF3-80D9-E391-1CCC-18B83FCAE5A9}"/>
          </ac:spMkLst>
        </pc:spChg>
        <pc:grpChg chg="del">
          <ac:chgData name="상현 주" userId="b128ea97a1478751" providerId="LiveId" clId="{ECD0C5DB-9604-4497-A0E6-8078FABEC1E7}" dt="2026-07-06T19:40:39.928" v="2017" actId="478"/>
          <ac:grpSpMkLst>
            <pc:docMk/>
            <pc:sldMk cId="1412065650" sldId="290"/>
            <ac:grpSpMk id="13" creationId="{482CC1B8-5179-43DE-6DBF-C24B15052066}"/>
          </ac:grpSpMkLst>
        </pc:grpChg>
        <pc:picChg chg="del">
          <ac:chgData name="상현 주" userId="b128ea97a1478751" providerId="LiveId" clId="{ECD0C5DB-9604-4497-A0E6-8078FABEC1E7}" dt="2026-07-06T19:40:39.928" v="2017" actId="478"/>
          <ac:picMkLst>
            <pc:docMk/>
            <pc:sldMk cId="1412065650" sldId="290"/>
            <ac:picMk id="16" creationId="{86A6A246-6645-2986-DB91-50BA3BF99850}"/>
          </ac:picMkLst>
        </pc:picChg>
        <pc:picChg chg="del">
          <ac:chgData name="상현 주" userId="b128ea97a1478751" providerId="LiveId" clId="{ECD0C5DB-9604-4497-A0E6-8078FABEC1E7}" dt="2026-07-06T19:40:39.928" v="2017" actId="478"/>
          <ac:picMkLst>
            <pc:docMk/>
            <pc:sldMk cId="1412065650" sldId="290"/>
            <ac:picMk id="20" creationId="{C5285055-DC66-8EA1-3B86-7CBDCA54C025}"/>
          </ac:picMkLst>
        </pc:picChg>
        <pc:picChg chg="del">
          <ac:chgData name="상현 주" userId="b128ea97a1478751" providerId="LiveId" clId="{ECD0C5DB-9604-4497-A0E6-8078FABEC1E7}" dt="2026-07-06T19:40:39.928" v="2017" actId="478"/>
          <ac:picMkLst>
            <pc:docMk/>
            <pc:sldMk cId="1412065650" sldId="290"/>
            <ac:picMk id="22" creationId="{333D9E27-B0F9-25CE-C9C3-ED3D4E1E07B0}"/>
          </ac:picMkLst>
        </pc:picChg>
        <pc:picChg chg="add del mod">
          <ac:chgData name="상현 주" userId="b128ea97a1478751" providerId="LiveId" clId="{ECD0C5DB-9604-4497-A0E6-8078FABEC1E7}" dt="2026-07-06T19:47:24.198" v="2099" actId="478"/>
          <ac:picMkLst>
            <pc:docMk/>
            <pc:sldMk cId="1412065650" sldId="290"/>
            <ac:picMk id="29" creationId="{590FF69B-7BAE-08E1-7593-F844AB5E35C3}"/>
          </ac:picMkLst>
        </pc:picChg>
        <pc:picChg chg="add mod">
          <ac:chgData name="상현 주" userId="b128ea97a1478751" providerId="LiveId" clId="{ECD0C5DB-9604-4497-A0E6-8078FABEC1E7}" dt="2026-07-06T19:48:43.047" v="2145" actId="1076"/>
          <ac:picMkLst>
            <pc:docMk/>
            <pc:sldMk cId="1412065650" sldId="290"/>
            <ac:picMk id="30" creationId="{CC739509-58C5-7D72-67CC-2379A9B2EBF9}"/>
          </ac:picMkLst>
        </pc:picChg>
      </pc:sldChg>
      <pc:sldChg chg="addSp delSp modSp add mod">
        <pc:chgData name="상현 주" userId="b128ea97a1478751" providerId="LiveId" clId="{ECD0C5DB-9604-4497-A0E6-8078FABEC1E7}" dt="2026-07-06T20:04:51.313" v="2911" actId="1076"/>
        <pc:sldMkLst>
          <pc:docMk/>
          <pc:sldMk cId="1652252451" sldId="291"/>
        </pc:sldMkLst>
        <pc:spChg chg="add mod">
          <ac:chgData name="상현 주" userId="b128ea97a1478751" providerId="LiveId" clId="{ECD0C5DB-9604-4497-A0E6-8078FABEC1E7}" dt="2026-07-06T19:53:56.962" v="2464" actId="571"/>
          <ac:spMkLst>
            <pc:docMk/>
            <pc:sldMk cId="1652252451" sldId="291"/>
            <ac:spMk id="5" creationId="{D79E4028-C996-0F3F-96AD-1391E54EFD03}"/>
          </ac:spMkLst>
        </pc:spChg>
        <pc:spChg chg="mod">
          <ac:chgData name="상현 주" userId="b128ea97a1478751" providerId="LiveId" clId="{ECD0C5DB-9604-4497-A0E6-8078FABEC1E7}" dt="2026-07-06T19:56:24.349" v="2766" actId="404"/>
          <ac:spMkLst>
            <pc:docMk/>
            <pc:sldMk cId="1652252451" sldId="291"/>
            <ac:spMk id="7" creationId="{C3CD6722-CF31-E407-D0CC-0D5ADCCE433A}"/>
          </ac:spMkLst>
        </pc:spChg>
        <pc:spChg chg="mod">
          <ac:chgData name="상현 주" userId="b128ea97a1478751" providerId="LiveId" clId="{ECD0C5DB-9604-4497-A0E6-8078FABEC1E7}" dt="2026-07-06T19:54:29.323" v="2481" actId="404"/>
          <ac:spMkLst>
            <pc:docMk/>
            <pc:sldMk cId="1652252451" sldId="291"/>
            <ac:spMk id="8" creationId="{2B62A86B-3F54-88CB-CB2B-B1E522614D79}"/>
          </ac:spMkLst>
        </pc:spChg>
        <pc:spChg chg="mod">
          <ac:chgData name="상현 주" userId="b128ea97a1478751" providerId="LiveId" clId="{ECD0C5DB-9604-4497-A0E6-8078FABEC1E7}" dt="2026-07-06T19:54:37.925" v="2493" actId="255"/>
          <ac:spMkLst>
            <pc:docMk/>
            <pc:sldMk cId="1652252451" sldId="291"/>
            <ac:spMk id="9" creationId="{3C2C29AA-7C64-84C7-4B62-B3F92355C72D}"/>
          </ac:spMkLst>
        </pc:spChg>
        <pc:spChg chg="mod">
          <ac:chgData name="상현 주" userId="b128ea97a1478751" providerId="LiveId" clId="{ECD0C5DB-9604-4497-A0E6-8078FABEC1E7}" dt="2026-07-06T19:54:42.562" v="2505" actId="255"/>
          <ac:spMkLst>
            <pc:docMk/>
            <pc:sldMk cId="1652252451" sldId="291"/>
            <ac:spMk id="10" creationId="{4132FED2-D837-7A03-8BD6-526AE813470F}"/>
          </ac:spMkLst>
        </pc:spChg>
        <pc:spChg chg="mod">
          <ac:chgData name="상현 주" userId="b128ea97a1478751" providerId="LiveId" clId="{ECD0C5DB-9604-4497-A0E6-8078FABEC1E7}" dt="2026-07-06T19:55:53.450" v="2681" actId="20577"/>
          <ac:spMkLst>
            <pc:docMk/>
            <pc:sldMk cId="1652252451" sldId="291"/>
            <ac:spMk id="11" creationId="{44E0711F-0254-4C9F-C899-4A24E65247D5}"/>
          </ac:spMkLst>
        </pc:spChg>
        <pc:spChg chg="mod">
          <ac:chgData name="상현 주" userId="b128ea97a1478751" providerId="LiveId" clId="{ECD0C5DB-9604-4497-A0E6-8078FABEC1E7}" dt="2026-07-06T19:56:19.074" v="2763" actId="20577"/>
          <ac:spMkLst>
            <pc:docMk/>
            <pc:sldMk cId="1652252451" sldId="291"/>
            <ac:spMk id="13" creationId="{4D27EA2A-1595-BC37-5DB6-D0A1AC89061B}"/>
          </ac:spMkLst>
        </pc:spChg>
        <pc:spChg chg="add mod">
          <ac:chgData name="상현 주" userId="b128ea97a1478751" providerId="LiveId" clId="{ECD0C5DB-9604-4497-A0E6-8078FABEC1E7}" dt="2026-07-06T20:04:51.313" v="2911" actId="1076"/>
          <ac:spMkLst>
            <pc:docMk/>
            <pc:sldMk cId="1652252451" sldId="291"/>
            <ac:spMk id="14" creationId="{28A9114C-BA9E-F7BF-2CAD-DAFCE5D08C8F}"/>
          </ac:spMkLst>
        </pc:spChg>
        <pc:spChg chg="add mod">
          <ac:chgData name="상현 주" userId="b128ea97a1478751" providerId="LiveId" clId="{ECD0C5DB-9604-4497-A0E6-8078FABEC1E7}" dt="2026-07-06T20:04:51.313" v="2911" actId="1076"/>
          <ac:spMkLst>
            <pc:docMk/>
            <pc:sldMk cId="1652252451" sldId="291"/>
            <ac:spMk id="15" creationId="{74E808A7-C4BD-7BB8-363A-93F4A33C5018}"/>
          </ac:spMkLst>
        </pc:spChg>
        <pc:spChg chg="add mod">
          <ac:chgData name="상현 주" userId="b128ea97a1478751" providerId="LiveId" clId="{ECD0C5DB-9604-4497-A0E6-8078FABEC1E7}" dt="2026-07-06T20:04:51.313" v="2911" actId="1076"/>
          <ac:spMkLst>
            <pc:docMk/>
            <pc:sldMk cId="1652252451" sldId="291"/>
            <ac:spMk id="16" creationId="{796CC215-6804-0E07-D172-505ED5AF20F1}"/>
          </ac:spMkLst>
        </pc:spChg>
        <pc:spChg chg="add mod">
          <ac:chgData name="상현 주" userId="b128ea97a1478751" providerId="LiveId" clId="{ECD0C5DB-9604-4497-A0E6-8078FABEC1E7}" dt="2026-07-06T20:04:51.313" v="2911" actId="1076"/>
          <ac:spMkLst>
            <pc:docMk/>
            <pc:sldMk cId="1652252451" sldId="291"/>
            <ac:spMk id="17" creationId="{77E0FF20-7798-2E32-7EB6-519A90BE86E2}"/>
          </ac:spMkLst>
        </pc:spChg>
        <pc:spChg chg="add mod">
          <ac:chgData name="상현 주" userId="b128ea97a1478751" providerId="LiveId" clId="{ECD0C5DB-9604-4497-A0E6-8078FABEC1E7}" dt="2026-07-06T20:04:34.563" v="2907" actId="207"/>
          <ac:spMkLst>
            <pc:docMk/>
            <pc:sldMk cId="1652252451" sldId="291"/>
            <ac:spMk id="18" creationId="{475FF41D-4845-3D41-985D-7B005154E7C9}"/>
          </ac:spMkLst>
        </pc:spChg>
        <pc:spChg chg="del">
          <ac:chgData name="상현 주" userId="b128ea97a1478751" providerId="LiveId" clId="{ECD0C5DB-9604-4497-A0E6-8078FABEC1E7}" dt="2026-07-06T19:54:00.413" v="2465" actId="478"/>
          <ac:spMkLst>
            <pc:docMk/>
            <pc:sldMk cId="1652252451" sldId="291"/>
            <ac:spMk id="55" creationId="{30437733-74EE-7DC7-0C2F-C24C75062CD8}"/>
          </ac:spMkLst>
        </pc:spChg>
        <pc:spChg chg="del">
          <ac:chgData name="상현 주" userId="b128ea97a1478751" providerId="LiveId" clId="{ECD0C5DB-9604-4497-A0E6-8078FABEC1E7}" dt="2026-07-06T19:54:00.413" v="2465" actId="478"/>
          <ac:spMkLst>
            <pc:docMk/>
            <pc:sldMk cId="1652252451" sldId="291"/>
            <ac:spMk id="59" creationId="{25D5A1EA-3BAE-B96F-E294-806E5438C9C3}"/>
          </ac:spMkLst>
        </pc:spChg>
        <pc:spChg chg="del">
          <ac:chgData name="상현 주" userId="b128ea97a1478751" providerId="LiveId" clId="{ECD0C5DB-9604-4497-A0E6-8078FABEC1E7}" dt="2026-07-06T19:54:00.413" v="2465" actId="478"/>
          <ac:spMkLst>
            <pc:docMk/>
            <pc:sldMk cId="1652252451" sldId="291"/>
            <ac:spMk id="192" creationId="{F3C20F8B-40C8-41A4-D4DE-8650CE1145C2}"/>
          </ac:spMkLst>
        </pc:spChg>
        <pc:spChg chg="del">
          <ac:chgData name="상현 주" userId="b128ea97a1478751" providerId="LiveId" clId="{ECD0C5DB-9604-4497-A0E6-8078FABEC1E7}" dt="2026-07-06T19:54:00.413" v="2465" actId="478"/>
          <ac:spMkLst>
            <pc:docMk/>
            <pc:sldMk cId="1652252451" sldId="291"/>
            <ac:spMk id="195" creationId="{B5182F9A-D4ED-61D3-DB1E-CB674F40E42F}"/>
          </ac:spMkLst>
        </pc:spChg>
        <pc:spChg chg="del">
          <ac:chgData name="상현 주" userId="b128ea97a1478751" providerId="LiveId" clId="{ECD0C5DB-9604-4497-A0E6-8078FABEC1E7}" dt="2026-07-06T19:54:00.413" v="2465" actId="478"/>
          <ac:spMkLst>
            <pc:docMk/>
            <pc:sldMk cId="1652252451" sldId="291"/>
            <ac:spMk id="205" creationId="{729EF80D-7490-3B81-B4D8-ECC852FF663E}"/>
          </ac:spMkLst>
        </pc:spChg>
        <pc:spChg chg="mod">
          <ac:chgData name="상현 주" userId="b128ea97a1478751" providerId="LiveId" clId="{ECD0C5DB-9604-4497-A0E6-8078FABEC1E7}" dt="2026-07-06T19:53:54.883" v="2462"/>
          <ac:spMkLst>
            <pc:docMk/>
            <pc:sldMk cId="1652252451" sldId="291"/>
            <ac:spMk id="208" creationId="{21F34AA7-7B40-1DEA-AFBC-6B51860291E1}"/>
          </ac:spMkLst>
        </pc:spChg>
        <pc:spChg chg="del">
          <ac:chgData name="상현 주" userId="b128ea97a1478751" providerId="LiveId" clId="{ECD0C5DB-9604-4497-A0E6-8078FABEC1E7}" dt="2026-07-06T19:54:00.413" v="2465" actId="478"/>
          <ac:spMkLst>
            <pc:docMk/>
            <pc:sldMk cId="1652252451" sldId="291"/>
            <ac:spMk id="211" creationId="{C9F7EEDF-75F1-2DE5-A3AC-82AC4FC2A1EB}"/>
          </ac:spMkLst>
        </pc:spChg>
        <pc:spChg chg="del">
          <ac:chgData name="상현 주" userId="b128ea97a1478751" providerId="LiveId" clId="{ECD0C5DB-9604-4497-A0E6-8078FABEC1E7}" dt="2026-07-06T19:54:00.413" v="2465" actId="478"/>
          <ac:spMkLst>
            <pc:docMk/>
            <pc:sldMk cId="1652252451" sldId="291"/>
            <ac:spMk id="215" creationId="{6DC55AA1-4EA2-BD14-9E82-4A3AC8E8D948}"/>
          </ac:spMkLst>
        </pc:spChg>
        <pc:spChg chg="del">
          <ac:chgData name="상현 주" userId="b128ea97a1478751" providerId="LiveId" clId="{ECD0C5DB-9604-4497-A0E6-8078FABEC1E7}" dt="2026-07-06T19:54:00.413" v="2465" actId="478"/>
          <ac:spMkLst>
            <pc:docMk/>
            <pc:sldMk cId="1652252451" sldId="291"/>
            <ac:spMk id="218" creationId="{4D4F0854-8EBD-FA65-6248-24B315CF7DB5}"/>
          </ac:spMkLst>
        </pc:spChg>
        <pc:spChg chg="del">
          <ac:chgData name="상현 주" userId="b128ea97a1478751" providerId="LiveId" clId="{ECD0C5DB-9604-4497-A0E6-8078FABEC1E7}" dt="2026-07-06T19:54:00.413" v="2465" actId="478"/>
          <ac:spMkLst>
            <pc:docMk/>
            <pc:sldMk cId="1652252451" sldId="291"/>
            <ac:spMk id="219" creationId="{7366A607-8AF3-DAB8-579D-5CDB7A0946DC}"/>
          </ac:spMkLst>
        </pc:spChg>
        <pc:spChg chg="del">
          <ac:chgData name="상현 주" userId="b128ea97a1478751" providerId="LiveId" clId="{ECD0C5DB-9604-4497-A0E6-8078FABEC1E7}" dt="2026-07-06T19:54:00.413" v="2465" actId="478"/>
          <ac:spMkLst>
            <pc:docMk/>
            <pc:sldMk cId="1652252451" sldId="291"/>
            <ac:spMk id="223" creationId="{76C9296D-EF59-7921-2264-3D8A36D457EF}"/>
          </ac:spMkLst>
        </pc:spChg>
        <pc:grpChg chg="add mod">
          <ac:chgData name="상현 주" userId="b128ea97a1478751" providerId="LiveId" clId="{ECD0C5DB-9604-4497-A0E6-8078FABEC1E7}" dt="2026-07-06T20:03:58.269" v="2882" actId="1076"/>
          <ac:grpSpMkLst>
            <pc:docMk/>
            <pc:sldMk cId="1652252451" sldId="291"/>
            <ac:grpSpMk id="6" creationId="{B8A01432-0CF7-B53A-0F35-4BC31BC92374}"/>
          </ac:grpSpMkLst>
        </pc:grpChg>
        <pc:picChg chg="mod">
          <ac:chgData name="상현 주" userId="b128ea97a1478751" providerId="LiveId" clId="{ECD0C5DB-9604-4497-A0E6-8078FABEC1E7}" dt="2026-07-06T19:59:34.775" v="2851" actId="1076"/>
          <ac:picMkLst>
            <pc:docMk/>
            <pc:sldMk cId="1652252451" sldId="291"/>
            <ac:picMk id="3" creationId="{6EE88125-7189-E0E8-47AA-C86334F9D00D}"/>
          </ac:picMkLst>
        </pc:picChg>
      </pc:sldChg>
      <pc:sldMasterChg chg="delSldLayout">
        <pc:chgData name="상현 주" userId="b128ea97a1478751" providerId="LiveId" clId="{ECD0C5DB-9604-4497-A0E6-8078FABEC1E7}" dt="2026-07-06T18:47:16.525" v="213" actId="47"/>
        <pc:sldMasterMkLst>
          <pc:docMk/>
          <pc:sldMasterMk cId="0" sldId="2147483659"/>
        </pc:sldMasterMkLst>
        <pc:sldLayoutChg chg="del">
          <pc:chgData name="상현 주" userId="b128ea97a1478751" providerId="LiveId" clId="{ECD0C5DB-9604-4497-A0E6-8078FABEC1E7}" dt="2026-07-06T18:47:16.525" v="213" actId="47"/>
          <pc:sldLayoutMkLst>
            <pc:docMk/>
            <pc:sldMasterMk cId="0" sldId="2147483659"/>
            <pc:sldLayoutMk cId="0" sldId="214748365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a:extLst>
            <a:ext uri="{FF2B5EF4-FFF2-40B4-BE49-F238E27FC236}">
              <a16:creationId xmlns:a16="http://schemas.microsoft.com/office/drawing/2014/main" id="{7C22F6AF-FE60-FB54-00B3-EDF450337296}"/>
            </a:ext>
          </a:extLst>
        </p:cNvPr>
        <p:cNvGrpSpPr/>
        <p:nvPr/>
      </p:nvGrpSpPr>
      <p:grpSpPr>
        <a:xfrm>
          <a:off x="0" y="0"/>
          <a:ext cx="0" cy="0"/>
          <a:chOff x="0" y="0"/>
          <a:chExt cx="0" cy="0"/>
        </a:xfrm>
      </p:grpSpPr>
      <p:sp>
        <p:nvSpPr>
          <p:cNvPr id="88" name="Google Shape;88;p2:notes">
            <a:extLst>
              <a:ext uri="{FF2B5EF4-FFF2-40B4-BE49-F238E27FC236}">
                <a16:creationId xmlns:a16="http://schemas.microsoft.com/office/drawing/2014/main" id="{E9B5AA70-E6B9-7BE7-6115-A21C12C912F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a:extLst>
              <a:ext uri="{FF2B5EF4-FFF2-40B4-BE49-F238E27FC236}">
                <a16:creationId xmlns:a16="http://schemas.microsoft.com/office/drawing/2014/main" id="{BA48C11D-CDC7-D9F7-CDD7-5F2BD2BA361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1727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a:extLst>
            <a:ext uri="{FF2B5EF4-FFF2-40B4-BE49-F238E27FC236}">
              <a16:creationId xmlns:a16="http://schemas.microsoft.com/office/drawing/2014/main" id="{CB330F30-4E80-6838-4E1B-238FF08BBBB7}"/>
            </a:ext>
          </a:extLst>
        </p:cNvPr>
        <p:cNvGrpSpPr/>
        <p:nvPr/>
      </p:nvGrpSpPr>
      <p:grpSpPr>
        <a:xfrm>
          <a:off x="0" y="0"/>
          <a:ext cx="0" cy="0"/>
          <a:chOff x="0" y="0"/>
          <a:chExt cx="0" cy="0"/>
        </a:xfrm>
      </p:grpSpPr>
      <p:sp>
        <p:nvSpPr>
          <p:cNvPr id="88" name="Google Shape;88;p2:notes">
            <a:extLst>
              <a:ext uri="{FF2B5EF4-FFF2-40B4-BE49-F238E27FC236}">
                <a16:creationId xmlns:a16="http://schemas.microsoft.com/office/drawing/2014/main" id="{80A9DA67-4515-4B99-1D2E-1F3FB6EC360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a:extLst>
              <a:ext uri="{FF2B5EF4-FFF2-40B4-BE49-F238E27FC236}">
                <a16:creationId xmlns:a16="http://schemas.microsoft.com/office/drawing/2014/main" id="{9C6A3271-7A0A-D76C-CA4A-B0EF07E8EDF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1758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a:extLst>
            <a:ext uri="{FF2B5EF4-FFF2-40B4-BE49-F238E27FC236}">
              <a16:creationId xmlns:a16="http://schemas.microsoft.com/office/drawing/2014/main" id="{B24F2B29-FA95-7FE1-AE7A-792CDF58338D}"/>
            </a:ext>
          </a:extLst>
        </p:cNvPr>
        <p:cNvGrpSpPr/>
        <p:nvPr/>
      </p:nvGrpSpPr>
      <p:grpSpPr>
        <a:xfrm>
          <a:off x="0" y="0"/>
          <a:ext cx="0" cy="0"/>
          <a:chOff x="0" y="0"/>
          <a:chExt cx="0" cy="0"/>
        </a:xfrm>
      </p:grpSpPr>
      <p:sp>
        <p:nvSpPr>
          <p:cNvPr id="88" name="Google Shape;88;p2:notes">
            <a:extLst>
              <a:ext uri="{FF2B5EF4-FFF2-40B4-BE49-F238E27FC236}">
                <a16:creationId xmlns:a16="http://schemas.microsoft.com/office/drawing/2014/main" id="{63CA1BE0-C2EC-D3AD-0335-5BF36EA96EE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a:extLst>
              <a:ext uri="{FF2B5EF4-FFF2-40B4-BE49-F238E27FC236}">
                <a16:creationId xmlns:a16="http://schemas.microsoft.com/office/drawing/2014/main" id="{AB1FC0D2-0A5A-93CD-395C-B93A0847CF7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2105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a:extLst>
            <a:ext uri="{FF2B5EF4-FFF2-40B4-BE49-F238E27FC236}">
              <a16:creationId xmlns:a16="http://schemas.microsoft.com/office/drawing/2014/main" id="{1F9C5EF3-3493-9B93-24BD-ECF87A10B899}"/>
            </a:ext>
          </a:extLst>
        </p:cNvPr>
        <p:cNvGrpSpPr/>
        <p:nvPr/>
      </p:nvGrpSpPr>
      <p:grpSpPr>
        <a:xfrm>
          <a:off x="0" y="0"/>
          <a:ext cx="0" cy="0"/>
          <a:chOff x="0" y="0"/>
          <a:chExt cx="0" cy="0"/>
        </a:xfrm>
      </p:grpSpPr>
      <p:sp>
        <p:nvSpPr>
          <p:cNvPr id="88" name="Google Shape;88;p2:notes">
            <a:extLst>
              <a:ext uri="{FF2B5EF4-FFF2-40B4-BE49-F238E27FC236}">
                <a16:creationId xmlns:a16="http://schemas.microsoft.com/office/drawing/2014/main" id="{3EB3940E-BE2A-3B57-D15F-D928E562256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a:extLst>
              <a:ext uri="{FF2B5EF4-FFF2-40B4-BE49-F238E27FC236}">
                <a16:creationId xmlns:a16="http://schemas.microsoft.com/office/drawing/2014/main" id="{D4705F52-E009-607E-DC94-D5AE7247F68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38064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a:extLst>
            <a:ext uri="{FF2B5EF4-FFF2-40B4-BE49-F238E27FC236}">
              <a16:creationId xmlns:a16="http://schemas.microsoft.com/office/drawing/2014/main" id="{0E5D58E0-5C71-742A-3617-E88D41D1F4BE}"/>
            </a:ext>
          </a:extLst>
        </p:cNvPr>
        <p:cNvGrpSpPr/>
        <p:nvPr/>
      </p:nvGrpSpPr>
      <p:grpSpPr>
        <a:xfrm>
          <a:off x="0" y="0"/>
          <a:ext cx="0" cy="0"/>
          <a:chOff x="0" y="0"/>
          <a:chExt cx="0" cy="0"/>
        </a:xfrm>
      </p:grpSpPr>
      <p:sp>
        <p:nvSpPr>
          <p:cNvPr id="88" name="Google Shape;88;p2:notes">
            <a:extLst>
              <a:ext uri="{FF2B5EF4-FFF2-40B4-BE49-F238E27FC236}">
                <a16:creationId xmlns:a16="http://schemas.microsoft.com/office/drawing/2014/main" id="{2F8F26FC-D32C-65B1-FAB4-C8E467F92A4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a:extLst>
              <a:ext uri="{FF2B5EF4-FFF2-40B4-BE49-F238E27FC236}">
                <a16:creationId xmlns:a16="http://schemas.microsoft.com/office/drawing/2014/main" id="{E0C795E6-01A9-B2FD-E9BA-8A4B871F8E4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7674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a:extLst>
            <a:ext uri="{FF2B5EF4-FFF2-40B4-BE49-F238E27FC236}">
              <a16:creationId xmlns:a16="http://schemas.microsoft.com/office/drawing/2014/main" id="{E8A1997C-D129-A0BE-45F5-5BB3428CEFD7}"/>
            </a:ext>
          </a:extLst>
        </p:cNvPr>
        <p:cNvGrpSpPr/>
        <p:nvPr/>
      </p:nvGrpSpPr>
      <p:grpSpPr>
        <a:xfrm>
          <a:off x="0" y="0"/>
          <a:ext cx="0" cy="0"/>
          <a:chOff x="0" y="0"/>
          <a:chExt cx="0" cy="0"/>
        </a:xfrm>
      </p:grpSpPr>
      <p:sp>
        <p:nvSpPr>
          <p:cNvPr id="88" name="Google Shape;88;p2:notes">
            <a:extLst>
              <a:ext uri="{FF2B5EF4-FFF2-40B4-BE49-F238E27FC236}">
                <a16:creationId xmlns:a16="http://schemas.microsoft.com/office/drawing/2014/main" id="{EE07139F-635B-822E-EFE9-2799B61DCD2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a:extLst>
              <a:ext uri="{FF2B5EF4-FFF2-40B4-BE49-F238E27FC236}">
                <a16:creationId xmlns:a16="http://schemas.microsoft.com/office/drawing/2014/main" id="{75F1B58C-8616-0D35-9654-810D5F9DF81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43357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a:extLst>
            <a:ext uri="{FF2B5EF4-FFF2-40B4-BE49-F238E27FC236}">
              <a16:creationId xmlns:a16="http://schemas.microsoft.com/office/drawing/2014/main" id="{BDB065CB-0414-D3E5-964E-67F4C49641C5}"/>
            </a:ext>
          </a:extLst>
        </p:cNvPr>
        <p:cNvGrpSpPr/>
        <p:nvPr/>
      </p:nvGrpSpPr>
      <p:grpSpPr>
        <a:xfrm>
          <a:off x="0" y="0"/>
          <a:ext cx="0" cy="0"/>
          <a:chOff x="0" y="0"/>
          <a:chExt cx="0" cy="0"/>
        </a:xfrm>
      </p:grpSpPr>
      <p:sp>
        <p:nvSpPr>
          <p:cNvPr id="204" name="Google Shape;204;p9:notes">
            <a:extLst>
              <a:ext uri="{FF2B5EF4-FFF2-40B4-BE49-F238E27FC236}">
                <a16:creationId xmlns:a16="http://schemas.microsoft.com/office/drawing/2014/main" id="{022227A7-4F46-6ABB-F8E0-7BBE6CE970E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9:notes">
            <a:extLst>
              <a:ext uri="{FF2B5EF4-FFF2-40B4-BE49-F238E27FC236}">
                <a16:creationId xmlns:a16="http://schemas.microsoft.com/office/drawing/2014/main" id="{75CE4B39-C05C-9513-EE35-562718B5887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60181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a:extLst>
            <a:ext uri="{FF2B5EF4-FFF2-40B4-BE49-F238E27FC236}">
              <a16:creationId xmlns:a16="http://schemas.microsoft.com/office/drawing/2014/main" id="{D2796551-5604-D7B7-7649-B69D2469D2B3}"/>
            </a:ext>
          </a:extLst>
        </p:cNvPr>
        <p:cNvGrpSpPr/>
        <p:nvPr/>
      </p:nvGrpSpPr>
      <p:grpSpPr>
        <a:xfrm>
          <a:off x="0" y="0"/>
          <a:ext cx="0" cy="0"/>
          <a:chOff x="0" y="0"/>
          <a:chExt cx="0" cy="0"/>
        </a:xfrm>
      </p:grpSpPr>
      <p:sp>
        <p:nvSpPr>
          <p:cNvPr id="88" name="Google Shape;88;p2:notes">
            <a:extLst>
              <a:ext uri="{FF2B5EF4-FFF2-40B4-BE49-F238E27FC236}">
                <a16:creationId xmlns:a16="http://schemas.microsoft.com/office/drawing/2014/main" id="{D1B6EF12-C791-7676-7638-13EF8C60A42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a:extLst>
              <a:ext uri="{FF2B5EF4-FFF2-40B4-BE49-F238E27FC236}">
                <a16:creationId xmlns:a16="http://schemas.microsoft.com/office/drawing/2014/main" id="{AA14A8A6-EC09-1CF3-7F45-864F7BF31D3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7143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a:extLst>
            <a:ext uri="{FF2B5EF4-FFF2-40B4-BE49-F238E27FC236}">
              <a16:creationId xmlns:a16="http://schemas.microsoft.com/office/drawing/2014/main" id="{8E06B8A4-A0C5-6572-8F8D-68AE861A6D90}"/>
            </a:ext>
          </a:extLst>
        </p:cNvPr>
        <p:cNvGrpSpPr/>
        <p:nvPr/>
      </p:nvGrpSpPr>
      <p:grpSpPr>
        <a:xfrm>
          <a:off x="0" y="0"/>
          <a:ext cx="0" cy="0"/>
          <a:chOff x="0" y="0"/>
          <a:chExt cx="0" cy="0"/>
        </a:xfrm>
      </p:grpSpPr>
      <p:sp>
        <p:nvSpPr>
          <p:cNvPr id="88" name="Google Shape;88;p2:notes">
            <a:extLst>
              <a:ext uri="{FF2B5EF4-FFF2-40B4-BE49-F238E27FC236}">
                <a16:creationId xmlns:a16="http://schemas.microsoft.com/office/drawing/2014/main" id="{23A998AD-36DC-CEC8-2C44-DAECB0020D9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a:extLst>
              <a:ext uri="{FF2B5EF4-FFF2-40B4-BE49-F238E27FC236}">
                <a16:creationId xmlns:a16="http://schemas.microsoft.com/office/drawing/2014/main" id="{16633C0F-2CE6-153C-559C-E933AD5B10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382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a:extLst>
            <a:ext uri="{FF2B5EF4-FFF2-40B4-BE49-F238E27FC236}">
              <a16:creationId xmlns:a16="http://schemas.microsoft.com/office/drawing/2014/main" id="{F8D4C095-B9F9-7850-4CA4-7C4411C591D5}"/>
            </a:ext>
          </a:extLst>
        </p:cNvPr>
        <p:cNvGrpSpPr/>
        <p:nvPr/>
      </p:nvGrpSpPr>
      <p:grpSpPr>
        <a:xfrm>
          <a:off x="0" y="0"/>
          <a:ext cx="0" cy="0"/>
          <a:chOff x="0" y="0"/>
          <a:chExt cx="0" cy="0"/>
        </a:xfrm>
      </p:grpSpPr>
      <p:sp>
        <p:nvSpPr>
          <p:cNvPr id="88" name="Google Shape;88;p2:notes">
            <a:extLst>
              <a:ext uri="{FF2B5EF4-FFF2-40B4-BE49-F238E27FC236}">
                <a16:creationId xmlns:a16="http://schemas.microsoft.com/office/drawing/2014/main" id="{918098EA-A667-C1E4-BEF7-8AEF9113264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a:extLst>
              <a:ext uri="{FF2B5EF4-FFF2-40B4-BE49-F238E27FC236}">
                <a16:creationId xmlns:a16="http://schemas.microsoft.com/office/drawing/2014/main" id="{F5070CA2-0FA1-1D48-DFE9-B62B5A45BC7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14526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a:extLst>
            <a:ext uri="{FF2B5EF4-FFF2-40B4-BE49-F238E27FC236}">
              <a16:creationId xmlns:a16="http://schemas.microsoft.com/office/drawing/2014/main" id="{567AEF8B-2C71-7153-AD1F-14F6EC67CE00}"/>
            </a:ext>
          </a:extLst>
        </p:cNvPr>
        <p:cNvGrpSpPr/>
        <p:nvPr/>
      </p:nvGrpSpPr>
      <p:grpSpPr>
        <a:xfrm>
          <a:off x="0" y="0"/>
          <a:ext cx="0" cy="0"/>
          <a:chOff x="0" y="0"/>
          <a:chExt cx="0" cy="0"/>
        </a:xfrm>
      </p:grpSpPr>
      <p:sp>
        <p:nvSpPr>
          <p:cNvPr id="204" name="Google Shape;204;p9:notes">
            <a:extLst>
              <a:ext uri="{FF2B5EF4-FFF2-40B4-BE49-F238E27FC236}">
                <a16:creationId xmlns:a16="http://schemas.microsoft.com/office/drawing/2014/main" id="{824BD28F-ACCD-C12A-DFAF-8D83E154D3B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9:notes">
            <a:extLst>
              <a:ext uri="{FF2B5EF4-FFF2-40B4-BE49-F238E27FC236}">
                <a16:creationId xmlns:a16="http://schemas.microsoft.com/office/drawing/2014/main" id="{837BBFDC-8759-AB07-10E7-029DEBA4BDF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19191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a:extLst>
            <a:ext uri="{FF2B5EF4-FFF2-40B4-BE49-F238E27FC236}">
              <a16:creationId xmlns:a16="http://schemas.microsoft.com/office/drawing/2014/main" id="{92C9AA6B-7600-6970-EBFF-775887FA904B}"/>
            </a:ext>
          </a:extLst>
        </p:cNvPr>
        <p:cNvGrpSpPr/>
        <p:nvPr/>
      </p:nvGrpSpPr>
      <p:grpSpPr>
        <a:xfrm>
          <a:off x="0" y="0"/>
          <a:ext cx="0" cy="0"/>
          <a:chOff x="0" y="0"/>
          <a:chExt cx="0" cy="0"/>
        </a:xfrm>
      </p:grpSpPr>
      <p:sp>
        <p:nvSpPr>
          <p:cNvPr id="88" name="Google Shape;88;p2:notes">
            <a:extLst>
              <a:ext uri="{FF2B5EF4-FFF2-40B4-BE49-F238E27FC236}">
                <a16:creationId xmlns:a16="http://schemas.microsoft.com/office/drawing/2014/main" id="{AE4B89AE-5A7A-6ED9-4638-8EEB52F112C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a:extLst>
              <a:ext uri="{FF2B5EF4-FFF2-40B4-BE49-F238E27FC236}">
                <a16:creationId xmlns:a16="http://schemas.microsoft.com/office/drawing/2014/main" id="{25B874F8-5068-B516-53A4-FC39CAE7A10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10587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a:extLst>
            <a:ext uri="{FF2B5EF4-FFF2-40B4-BE49-F238E27FC236}">
              <a16:creationId xmlns:a16="http://schemas.microsoft.com/office/drawing/2014/main" id="{719331E9-FB0D-1F97-7745-8BFF343D90F1}"/>
            </a:ext>
          </a:extLst>
        </p:cNvPr>
        <p:cNvGrpSpPr/>
        <p:nvPr/>
      </p:nvGrpSpPr>
      <p:grpSpPr>
        <a:xfrm>
          <a:off x="0" y="0"/>
          <a:ext cx="0" cy="0"/>
          <a:chOff x="0" y="0"/>
          <a:chExt cx="0" cy="0"/>
        </a:xfrm>
      </p:grpSpPr>
      <p:sp>
        <p:nvSpPr>
          <p:cNvPr id="88" name="Google Shape;88;p2:notes">
            <a:extLst>
              <a:ext uri="{FF2B5EF4-FFF2-40B4-BE49-F238E27FC236}">
                <a16:creationId xmlns:a16="http://schemas.microsoft.com/office/drawing/2014/main" id="{70FAB783-F25F-2002-1A93-AFE9201CBEF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a:extLst>
              <a:ext uri="{FF2B5EF4-FFF2-40B4-BE49-F238E27FC236}">
                <a16:creationId xmlns:a16="http://schemas.microsoft.com/office/drawing/2014/main" id="{25D25F5D-CB08-67E1-57A2-5CA8AC924AF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39705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a:extLst>
            <a:ext uri="{FF2B5EF4-FFF2-40B4-BE49-F238E27FC236}">
              <a16:creationId xmlns:a16="http://schemas.microsoft.com/office/drawing/2014/main" id="{1735DA22-21FD-13C8-4D79-67705D67CC62}"/>
            </a:ext>
          </a:extLst>
        </p:cNvPr>
        <p:cNvGrpSpPr/>
        <p:nvPr/>
      </p:nvGrpSpPr>
      <p:grpSpPr>
        <a:xfrm>
          <a:off x="0" y="0"/>
          <a:ext cx="0" cy="0"/>
          <a:chOff x="0" y="0"/>
          <a:chExt cx="0" cy="0"/>
        </a:xfrm>
      </p:grpSpPr>
      <p:sp>
        <p:nvSpPr>
          <p:cNvPr id="204" name="Google Shape;204;p9:notes">
            <a:extLst>
              <a:ext uri="{FF2B5EF4-FFF2-40B4-BE49-F238E27FC236}">
                <a16:creationId xmlns:a16="http://schemas.microsoft.com/office/drawing/2014/main" id="{372B782B-C832-714A-526E-2AD21FEBEB4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9:notes">
            <a:extLst>
              <a:ext uri="{FF2B5EF4-FFF2-40B4-BE49-F238E27FC236}">
                <a16:creationId xmlns:a16="http://schemas.microsoft.com/office/drawing/2014/main" id="{04CAA3C9-146B-0109-2DE8-A0940FA0C32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33510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a:extLst>
            <a:ext uri="{FF2B5EF4-FFF2-40B4-BE49-F238E27FC236}">
              <a16:creationId xmlns:a16="http://schemas.microsoft.com/office/drawing/2014/main" id="{E5D3E5C4-3BCE-083B-7621-D99F9A026E77}"/>
            </a:ext>
          </a:extLst>
        </p:cNvPr>
        <p:cNvGrpSpPr/>
        <p:nvPr/>
      </p:nvGrpSpPr>
      <p:grpSpPr>
        <a:xfrm>
          <a:off x="0" y="0"/>
          <a:ext cx="0" cy="0"/>
          <a:chOff x="0" y="0"/>
          <a:chExt cx="0" cy="0"/>
        </a:xfrm>
      </p:grpSpPr>
      <p:sp>
        <p:nvSpPr>
          <p:cNvPr id="204" name="Google Shape;204;p9:notes">
            <a:extLst>
              <a:ext uri="{FF2B5EF4-FFF2-40B4-BE49-F238E27FC236}">
                <a16:creationId xmlns:a16="http://schemas.microsoft.com/office/drawing/2014/main" id="{FCFE3604-04C7-037D-6124-04737DD602C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9:notes">
            <a:extLst>
              <a:ext uri="{FF2B5EF4-FFF2-40B4-BE49-F238E27FC236}">
                <a16:creationId xmlns:a16="http://schemas.microsoft.com/office/drawing/2014/main" id="{7169B027-B9B6-29D4-952C-3EC52D58A9F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25222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a:extLst>
            <a:ext uri="{FF2B5EF4-FFF2-40B4-BE49-F238E27FC236}">
              <a16:creationId xmlns:a16="http://schemas.microsoft.com/office/drawing/2014/main" id="{9E67FCB2-60A5-D156-F4B6-05F68D823C5E}"/>
            </a:ext>
          </a:extLst>
        </p:cNvPr>
        <p:cNvGrpSpPr/>
        <p:nvPr/>
      </p:nvGrpSpPr>
      <p:grpSpPr>
        <a:xfrm>
          <a:off x="0" y="0"/>
          <a:ext cx="0" cy="0"/>
          <a:chOff x="0" y="0"/>
          <a:chExt cx="0" cy="0"/>
        </a:xfrm>
      </p:grpSpPr>
      <p:sp>
        <p:nvSpPr>
          <p:cNvPr id="204" name="Google Shape;204;p9:notes">
            <a:extLst>
              <a:ext uri="{FF2B5EF4-FFF2-40B4-BE49-F238E27FC236}">
                <a16:creationId xmlns:a16="http://schemas.microsoft.com/office/drawing/2014/main" id="{4FE09466-97AA-62D3-2AF1-7778D8C4B7C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9:notes">
            <a:extLst>
              <a:ext uri="{FF2B5EF4-FFF2-40B4-BE49-F238E27FC236}">
                <a16:creationId xmlns:a16="http://schemas.microsoft.com/office/drawing/2014/main" id="{CEB07426-E146-86D1-C339-5409D163AB0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17172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a:extLst>
            <a:ext uri="{FF2B5EF4-FFF2-40B4-BE49-F238E27FC236}">
              <a16:creationId xmlns:a16="http://schemas.microsoft.com/office/drawing/2014/main" id="{0B0CD0E0-A0C4-7F63-DD0D-B954ACE2F98A}"/>
            </a:ext>
          </a:extLst>
        </p:cNvPr>
        <p:cNvGrpSpPr/>
        <p:nvPr/>
      </p:nvGrpSpPr>
      <p:grpSpPr>
        <a:xfrm>
          <a:off x="0" y="0"/>
          <a:ext cx="0" cy="0"/>
          <a:chOff x="0" y="0"/>
          <a:chExt cx="0" cy="0"/>
        </a:xfrm>
      </p:grpSpPr>
      <p:sp>
        <p:nvSpPr>
          <p:cNvPr id="204" name="Google Shape;204;p9:notes">
            <a:extLst>
              <a:ext uri="{FF2B5EF4-FFF2-40B4-BE49-F238E27FC236}">
                <a16:creationId xmlns:a16="http://schemas.microsoft.com/office/drawing/2014/main" id="{81C5B845-B310-0C5F-E670-D05F0A24EC7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9:notes">
            <a:extLst>
              <a:ext uri="{FF2B5EF4-FFF2-40B4-BE49-F238E27FC236}">
                <a16:creationId xmlns:a16="http://schemas.microsoft.com/office/drawing/2014/main" id="{602388DC-9EC2-8AB6-AA3D-431097AD064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3482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a:extLst>
            <a:ext uri="{FF2B5EF4-FFF2-40B4-BE49-F238E27FC236}">
              <a16:creationId xmlns:a16="http://schemas.microsoft.com/office/drawing/2014/main" id="{B6464CD5-6BC9-3812-C5A9-DFD27EDAB978}"/>
            </a:ext>
          </a:extLst>
        </p:cNvPr>
        <p:cNvGrpSpPr/>
        <p:nvPr/>
      </p:nvGrpSpPr>
      <p:grpSpPr>
        <a:xfrm>
          <a:off x="0" y="0"/>
          <a:ext cx="0" cy="0"/>
          <a:chOff x="0" y="0"/>
          <a:chExt cx="0" cy="0"/>
        </a:xfrm>
      </p:grpSpPr>
      <p:sp>
        <p:nvSpPr>
          <p:cNvPr id="88" name="Google Shape;88;p2:notes">
            <a:extLst>
              <a:ext uri="{FF2B5EF4-FFF2-40B4-BE49-F238E27FC236}">
                <a16:creationId xmlns:a16="http://schemas.microsoft.com/office/drawing/2014/main" id="{9690E090-4A4F-4DB7-51DC-DC5C3BF098B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a:extLst>
              <a:ext uri="{FF2B5EF4-FFF2-40B4-BE49-F238E27FC236}">
                <a16:creationId xmlns:a16="http://schemas.microsoft.com/office/drawing/2014/main" id="{6BB56A2B-8FB6-5125-5408-56865EF4758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7836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a:extLst>
            <a:ext uri="{FF2B5EF4-FFF2-40B4-BE49-F238E27FC236}">
              <a16:creationId xmlns:a16="http://schemas.microsoft.com/office/drawing/2014/main" id="{DAAD8C96-D20B-C805-3F66-84C7F32DA39B}"/>
            </a:ext>
          </a:extLst>
        </p:cNvPr>
        <p:cNvGrpSpPr/>
        <p:nvPr/>
      </p:nvGrpSpPr>
      <p:grpSpPr>
        <a:xfrm>
          <a:off x="0" y="0"/>
          <a:ext cx="0" cy="0"/>
          <a:chOff x="0" y="0"/>
          <a:chExt cx="0" cy="0"/>
        </a:xfrm>
      </p:grpSpPr>
      <p:sp>
        <p:nvSpPr>
          <p:cNvPr id="88" name="Google Shape;88;p2:notes">
            <a:extLst>
              <a:ext uri="{FF2B5EF4-FFF2-40B4-BE49-F238E27FC236}">
                <a16:creationId xmlns:a16="http://schemas.microsoft.com/office/drawing/2014/main" id="{B977D6B8-C64B-5E7D-A20E-C9E79402542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a:extLst>
              <a:ext uri="{FF2B5EF4-FFF2-40B4-BE49-F238E27FC236}">
                <a16:creationId xmlns:a16="http://schemas.microsoft.com/office/drawing/2014/main" id="{836D8873-B7C6-61C7-CA7B-50E93F89877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3753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a:extLst>
            <a:ext uri="{FF2B5EF4-FFF2-40B4-BE49-F238E27FC236}">
              <a16:creationId xmlns:a16="http://schemas.microsoft.com/office/drawing/2014/main" id="{28C9D091-40BD-852C-76C9-47A551B43F75}"/>
            </a:ext>
          </a:extLst>
        </p:cNvPr>
        <p:cNvGrpSpPr/>
        <p:nvPr/>
      </p:nvGrpSpPr>
      <p:grpSpPr>
        <a:xfrm>
          <a:off x="0" y="0"/>
          <a:ext cx="0" cy="0"/>
          <a:chOff x="0" y="0"/>
          <a:chExt cx="0" cy="0"/>
        </a:xfrm>
      </p:grpSpPr>
      <p:sp>
        <p:nvSpPr>
          <p:cNvPr id="88" name="Google Shape;88;p2:notes">
            <a:extLst>
              <a:ext uri="{FF2B5EF4-FFF2-40B4-BE49-F238E27FC236}">
                <a16:creationId xmlns:a16="http://schemas.microsoft.com/office/drawing/2014/main" id="{8436E028-F056-2AA5-16EF-3A887E17E1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a:extLst>
              <a:ext uri="{FF2B5EF4-FFF2-40B4-BE49-F238E27FC236}">
                <a16:creationId xmlns:a16="http://schemas.microsoft.com/office/drawing/2014/main" id="{AD28B7D7-EDC4-1C7D-A030-E6640EC7CBC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3696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a:extLst>
            <a:ext uri="{FF2B5EF4-FFF2-40B4-BE49-F238E27FC236}">
              <a16:creationId xmlns:a16="http://schemas.microsoft.com/office/drawing/2014/main" id="{A29BA059-D2B6-37FA-6955-B0CDF0F3DBA5}"/>
            </a:ext>
          </a:extLst>
        </p:cNvPr>
        <p:cNvGrpSpPr/>
        <p:nvPr/>
      </p:nvGrpSpPr>
      <p:grpSpPr>
        <a:xfrm>
          <a:off x="0" y="0"/>
          <a:ext cx="0" cy="0"/>
          <a:chOff x="0" y="0"/>
          <a:chExt cx="0" cy="0"/>
        </a:xfrm>
      </p:grpSpPr>
      <p:sp>
        <p:nvSpPr>
          <p:cNvPr id="88" name="Google Shape;88;p2:notes">
            <a:extLst>
              <a:ext uri="{FF2B5EF4-FFF2-40B4-BE49-F238E27FC236}">
                <a16:creationId xmlns:a16="http://schemas.microsoft.com/office/drawing/2014/main" id="{69E573B6-421E-8479-2A14-0C9607F55E3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a:extLst>
              <a:ext uri="{FF2B5EF4-FFF2-40B4-BE49-F238E27FC236}">
                <a16:creationId xmlns:a16="http://schemas.microsoft.com/office/drawing/2014/main" id="{D244B536-BF7B-DEC7-EB83-7A29CE71339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4765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a:extLst>
            <a:ext uri="{FF2B5EF4-FFF2-40B4-BE49-F238E27FC236}">
              <a16:creationId xmlns:a16="http://schemas.microsoft.com/office/drawing/2014/main" id="{E06D1004-BFC4-8F9A-099F-0E29C81E660C}"/>
            </a:ext>
          </a:extLst>
        </p:cNvPr>
        <p:cNvGrpSpPr/>
        <p:nvPr/>
      </p:nvGrpSpPr>
      <p:grpSpPr>
        <a:xfrm>
          <a:off x="0" y="0"/>
          <a:ext cx="0" cy="0"/>
          <a:chOff x="0" y="0"/>
          <a:chExt cx="0" cy="0"/>
        </a:xfrm>
      </p:grpSpPr>
      <p:sp>
        <p:nvSpPr>
          <p:cNvPr id="88" name="Google Shape;88;p2:notes">
            <a:extLst>
              <a:ext uri="{FF2B5EF4-FFF2-40B4-BE49-F238E27FC236}">
                <a16:creationId xmlns:a16="http://schemas.microsoft.com/office/drawing/2014/main" id="{0AF954D6-221F-2779-9827-990D9804880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a:extLst>
              <a:ext uri="{FF2B5EF4-FFF2-40B4-BE49-F238E27FC236}">
                <a16:creationId xmlns:a16="http://schemas.microsoft.com/office/drawing/2014/main" id="{A17F156A-1842-401C-369A-73EE8F613A2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215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a:extLst>
            <a:ext uri="{FF2B5EF4-FFF2-40B4-BE49-F238E27FC236}">
              <a16:creationId xmlns:a16="http://schemas.microsoft.com/office/drawing/2014/main" id="{AF2CBE1F-2121-C72B-C8EB-27FDC10068FE}"/>
            </a:ext>
          </a:extLst>
        </p:cNvPr>
        <p:cNvGrpSpPr/>
        <p:nvPr/>
      </p:nvGrpSpPr>
      <p:grpSpPr>
        <a:xfrm>
          <a:off x="0" y="0"/>
          <a:ext cx="0" cy="0"/>
          <a:chOff x="0" y="0"/>
          <a:chExt cx="0" cy="0"/>
        </a:xfrm>
      </p:grpSpPr>
      <p:sp>
        <p:nvSpPr>
          <p:cNvPr id="88" name="Google Shape;88;p2:notes">
            <a:extLst>
              <a:ext uri="{FF2B5EF4-FFF2-40B4-BE49-F238E27FC236}">
                <a16:creationId xmlns:a16="http://schemas.microsoft.com/office/drawing/2014/main" id="{24D232BC-9744-B64A-39C5-CD71F3A32C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a:extLst>
              <a:ext uri="{FF2B5EF4-FFF2-40B4-BE49-F238E27FC236}">
                <a16:creationId xmlns:a16="http://schemas.microsoft.com/office/drawing/2014/main" id="{1B5947AA-9A26-7D40-D825-097D1671225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6196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3" r:id="rId2"/>
    <p:sldLayoutId id="2147483654" r:id="rId3"/>
    <p:sldLayoutId id="2147483655" r:id="rId4"/>
    <p:sldLayoutId id="2147483656" r:id="rId5"/>
    <p:sldLayoutId id="2147483657" r:id="rId6"/>
    <p:sldLayoutId id="2147483658"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7.png"/><Relationship Id="rId7" Type="http://schemas.openxmlformats.org/officeDocument/2006/relationships/image" Target="../media/image42.png"/><Relationship Id="rId12"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39.png"/><Relationship Id="rId10" Type="http://schemas.openxmlformats.org/officeDocument/2006/relationships/image" Target="../media/image45.png"/><Relationship Id="rId4" Type="http://schemas.openxmlformats.org/officeDocument/2006/relationships/image" Target="../media/image38.png"/><Relationship Id="rId9" Type="http://schemas.openxmlformats.org/officeDocument/2006/relationships/image" Target="../media/image44.png"/></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57.pn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62.png"/><Relationship Id="rId11" Type="http://schemas.openxmlformats.org/officeDocument/2006/relationships/image" Target="../media/image3.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0.png"/><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0.png"/><Relationship Id="rId4" Type="http://schemas.openxmlformats.org/officeDocument/2006/relationships/image" Target="../media/image59.png"/><Relationship Id="rId9"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3"/>
        <p:cNvGrpSpPr/>
        <p:nvPr/>
      </p:nvGrpSpPr>
      <p:grpSpPr>
        <a:xfrm>
          <a:off x="0" y="0"/>
          <a:ext cx="0" cy="0"/>
          <a:chOff x="0" y="0"/>
          <a:chExt cx="0" cy="0"/>
        </a:xfrm>
      </p:grpSpPr>
      <p:pic>
        <p:nvPicPr>
          <p:cNvPr id="3" name="Picture 5" descr="c64e14ec-35fd-524c-a570-5d59e9b4ef07.jpg">
            <a:extLst>
              <a:ext uri="{FF2B5EF4-FFF2-40B4-BE49-F238E27FC236}">
                <a16:creationId xmlns:a16="http://schemas.microsoft.com/office/drawing/2014/main" id="{EB8D0BAF-897D-7596-2052-8E702ABCAF3A}"/>
              </a:ext>
            </a:extLst>
          </p:cNvPr>
          <p:cNvPicPr>
            <a:picLocks noChangeAspect="1"/>
          </p:cNvPicPr>
          <p:nvPr/>
        </p:nvPicPr>
        <p:blipFill>
          <a:blip r:embed="rId3"/>
          <a:stretch>
            <a:fillRect/>
          </a:stretch>
        </p:blipFill>
        <p:spPr>
          <a:xfrm>
            <a:off x="5297550" y="5182127"/>
            <a:ext cx="517080" cy="387810"/>
          </a:xfrm>
          <a:prstGeom prst="rect">
            <a:avLst/>
          </a:prstGeom>
        </p:spPr>
      </p:pic>
      <p:sp>
        <p:nvSpPr>
          <p:cNvPr id="84" name="Google Shape;84;p13"/>
          <p:cNvSpPr txBox="1"/>
          <p:nvPr/>
        </p:nvSpPr>
        <p:spPr>
          <a:xfrm>
            <a:off x="1446686" y="2158037"/>
            <a:ext cx="9298627" cy="184665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4000" b="1">
                <a:solidFill>
                  <a:srgbClr val="0F172A"/>
                </a:solidFill>
                <a:latin typeface="+mj-ea"/>
                <a:ea typeface="+mj-ea"/>
                <a:cs typeface="Poppins"/>
                <a:sym typeface="Poppins"/>
              </a:rPr>
              <a:t>Dual-Metal Gate</a:t>
            </a:r>
            <a:r>
              <a:rPr lang="ko-KR" altLang="en-US" sz="4000" b="1">
                <a:solidFill>
                  <a:srgbClr val="0F172A"/>
                </a:solidFill>
                <a:latin typeface="+mj-ea"/>
                <a:ea typeface="+mj-ea"/>
                <a:cs typeface="Poppins"/>
                <a:sym typeface="Poppins"/>
              </a:rPr>
              <a:t>를 이용한 </a:t>
            </a:r>
            <a:endParaRPr lang="en-US" altLang="ko-KR" sz="4000" b="1">
              <a:solidFill>
                <a:srgbClr val="0F172A"/>
              </a:solidFill>
              <a:latin typeface="+mj-ea"/>
              <a:ea typeface="+mj-ea"/>
              <a:cs typeface="Poppins"/>
              <a:sym typeface="Poppins"/>
            </a:endParaRPr>
          </a:p>
          <a:p>
            <a:pPr marL="0" marR="0" lvl="0" indent="0" algn="ctr" rtl="0">
              <a:spcBef>
                <a:spcPts val="0"/>
              </a:spcBef>
              <a:spcAft>
                <a:spcPts val="0"/>
              </a:spcAft>
              <a:buNone/>
            </a:pPr>
            <a:r>
              <a:rPr lang="ko-KR" altLang="en-US" sz="4000" b="1">
                <a:solidFill>
                  <a:srgbClr val="0F172A"/>
                </a:solidFill>
                <a:latin typeface="+mj-ea"/>
                <a:ea typeface="+mj-ea"/>
                <a:cs typeface="Poppins"/>
                <a:sym typeface="Poppins"/>
              </a:rPr>
              <a:t>미세 </a:t>
            </a:r>
            <a:r>
              <a:rPr lang="en-US" altLang="ko-KR" sz="4000" b="1">
                <a:solidFill>
                  <a:srgbClr val="0F172A"/>
                </a:solidFill>
                <a:latin typeface="+mj-ea"/>
                <a:ea typeface="+mj-ea"/>
                <a:cs typeface="Poppins"/>
                <a:sym typeface="Poppins"/>
              </a:rPr>
              <a:t>MOSFET</a:t>
            </a:r>
            <a:r>
              <a:rPr lang="ko-KR" altLang="en-US" sz="4000" b="1">
                <a:solidFill>
                  <a:srgbClr val="0F172A"/>
                </a:solidFill>
                <a:latin typeface="+mj-ea"/>
                <a:ea typeface="+mj-ea"/>
                <a:cs typeface="Poppins"/>
                <a:sym typeface="Poppins"/>
              </a:rPr>
              <a:t>의 </a:t>
            </a:r>
            <a:endParaRPr lang="en-US" altLang="ko-KR" sz="4000" b="1">
              <a:solidFill>
                <a:srgbClr val="0F172A"/>
              </a:solidFill>
              <a:latin typeface="+mj-ea"/>
              <a:ea typeface="+mj-ea"/>
              <a:cs typeface="Poppins"/>
              <a:sym typeface="Poppins"/>
            </a:endParaRPr>
          </a:p>
          <a:p>
            <a:pPr marL="0" marR="0" lvl="0" indent="0" algn="ctr" rtl="0">
              <a:spcBef>
                <a:spcPts val="0"/>
              </a:spcBef>
              <a:spcAft>
                <a:spcPts val="0"/>
              </a:spcAft>
              <a:buNone/>
            </a:pPr>
            <a:r>
              <a:rPr lang="en-US" altLang="ko-KR" sz="4000" b="1">
                <a:solidFill>
                  <a:srgbClr val="0F172A"/>
                </a:solidFill>
                <a:latin typeface="+mj-ea"/>
                <a:ea typeface="+mj-ea"/>
                <a:cs typeface="Poppins"/>
                <a:sym typeface="Poppins"/>
              </a:rPr>
              <a:t>SCE </a:t>
            </a:r>
            <a:r>
              <a:rPr lang="ko-KR" altLang="en-US" sz="4000" b="1">
                <a:solidFill>
                  <a:srgbClr val="0F172A"/>
                </a:solidFill>
                <a:latin typeface="+mj-ea"/>
                <a:ea typeface="+mj-ea"/>
                <a:cs typeface="Poppins"/>
                <a:sym typeface="Poppins"/>
              </a:rPr>
              <a:t>및 </a:t>
            </a:r>
            <a:r>
              <a:rPr lang="en-US" altLang="ko-KR" sz="4000" b="1">
                <a:solidFill>
                  <a:srgbClr val="0F172A"/>
                </a:solidFill>
                <a:latin typeface="+mj-ea"/>
                <a:ea typeface="+mj-ea"/>
                <a:cs typeface="Poppins"/>
                <a:sym typeface="Poppins"/>
              </a:rPr>
              <a:t>Leakage Current </a:t>
            </a:r>
            <a:r>
              <a:rPr lang="ko-KR" altLang="en-US" sz="4000" b="1">
                <a:solidFill>
                  <a:srgbClr val="0F172A"/>
                </a:solidFill>
                <a:latin typeface="+mj-ea"/>
                <a:ea typeface="+mj-ea"/>
                <a:cs typeface="Poppins"/>
                <a:sym typeface="Poppins"/>
              </a:rPr>
              <a:t>개선 효과분석</a:t>
            </a:r>
            <a:endParaRPr sz="1100" dirty="0">
              <a:latin typeface="+mj-ea"/>
              <a:ea typeface="+mj-ea"/>
            </a:endParaRPr>
          </a:p>
        </p:txBody>
      </p:sp>
      <p:sp>
        <p:nvSpPr>
          <p:cNvPr id="86" name="Google Shape;86;p13"/>
          <p:cNvSpPr txBox="1"/>
          <p:nvPr/>
        </p:nvSpPr>
        <p:spPr>
          <a:xfrm>
            <a:off x="2667000" y="4600574"/>
            <a:ext cx="6858000" cy="350865"/>
          </a:xfrm>
          <a:prstGeom prst="rect">
            <a:avLst/>
          </a:prstGeom>
          <a:noFill/>
          <a:ln>
            <a:noFill/>
          </a:ln>
        </p:spPr>
        <p:txBody>
          <a:bodyPr spcFirstLastPara="1" wrap="square" lIns="0" tIns="0" rIns="0" bIns="0" anchor="t" anchorCtr="0">
            <a:spAutoFit/>
          </a:bodyPr>
          <a:lstStyle/>
          <a:p>
            <a:pPr lvl="0" algn="ctr">
              <a:lnSpc>
                <a:spcPct val="159929"/>
              </a:lnSpc>
            </a:pPr>
            <a:r>
              <a:rPr lang="ko-KR" altLang="en-US" sz="1425">
                <a:solidFill>
                  <a:srgbClr val="64748B"/>
                </a:solidFill>
                <a:latin typeface="+mj-ea"/>
                <a:ea typeface="+mj-ea"/>
                <a:cs typeface="Lato"/>
                <a:sym typeface="Lato"/>
              </a:rPr>
              <a:t>숭실대학교 차세대반도체학과 특별세션 </a:t>
            </a:r>
            <a:r>
              <a:rPr lang="en-US" altLang="ko-KR" sz="1425">
                <a:solidFill>
                  <a:srgbClr val="64748B"/>
                </a:solidFill>
                <a:latin typeface="+mj-ea"/>
                <a:ea typeface="+mj-ea"/>
                <a:cs typeface="Lato"/>
                <a:sym typeface="Lato"/>
              </a:rPr>
              <a:t>| </a:t>
            </a:r>
            <a:r>
              <a:rPr lang="ko-KR" altLang="en-US" sz="1425">
                <a:solidFill>
                  <a:srgbClr val="64748B"/>
                </a:solidFill>
                <a:latin typeface="+mj-ea"/>
                <a:ea typeface="+mj-ea"/>
                <a:cs typeface="Lato"/>
                <a:sym typeface="Lato"/>
              </a:rPr>
              <a:t>이선재 </a:t>
            </a:r>
            <a:r>
              <a:rPr lang="en-US" altLang="ko-KR" sz="1425">
                <a:solidFill>
                  <a:srgbClr val="64748B"/>
                </a:solidFill>
                <a:latin typeface="+mj-ea"/>
                <a:ea typeface="+mj-ea"/>
                <a:cs typeface="Lato"/>
                <a:sym typeface="Lato"/>
              </a:rPr>
              <a:t>| </a:t>
            </a:r>
            <a:r>
              <a:rPr lang="ko-KR" altLang="en-US" sz="1425">
                <a:solidFill>
                  <a:srgbClr val="64748B"/>
                </a:solidFill>
                <a:latin typeface="+mj-ea"/>
                <a:ea typeface="+mj-ea"/>
                <a:cs typeface="Lato"/>
                <a:sym typeface="Lato"/>
              </a:rPr>
              <a:t>주상현</a:t>
            </a:r>
            <a:endParaRPr lang="ko-KR" altLang="en-US" dirty="0">
              <a:latin typeface="+mj-ea"/>
              <a:ea typeface="+mj-ea"/>
            </a:endParaRPr>
          </a:p>
        </p:txBody>
      </p:sp>
      <p:pic>
        <p:nvPicPr>
          <p:cNvPr id="2" name="그림 1" descr="차세대 반도체 혁신융합대학 사업단">
            <a:extLst>
              <a:ext uri="{FF2B5EF4-FFF2-40B4-BE49-F238E27FC236}">
                <a16:creationId xmlns:a16="http://schemas.microsoft.com/office/drawing/2014/main" id="{CBBF3A42-F17D-F876-E580-0486B2C74C44}"/>
              </a:ext>
            </a:extLst>
          </p:cNvPr>
          <p:cNvPicPr>
            <a:picLocks noChangeAspect="1"/>
          </p:cNvPicPr>
          <p:nvPr/>
        </p:nvPicPr>
        <p:blipFill>
          <a:blip r:embed="rId4"/>
          <a:stretch>
            <a:fillRect/>
          </a:stretch>
        </p:blipFill>
        <p:spPr>
          <a:xfrm>
            <a:off x="6441934" y="5139207"/>
            <a:ext cx="482919" cy="487156"/>
          </a:xfrm>
          <a:prstGeom prst="rect">
            <a:avLst/>
          </a:prstGeom>
        </p:spPr>
      </p:pic>
      <p:pic>
        <p:nvPicPr>
          <p:cNvPr id="5" name="그림 4" descr="반도체공학회 공식 홈페이지 | The Institute of Semiconductor Engineers">
            <a:extLst>
              <a:ext uri="{FF2B5EF4-FFF2-40B4-BE49-F238E27FC236}">
                <a16:creationId xmlns:a16="http://schemas.microsoft.com/office/drawing/2014/main" id="{95BF9F81-CADE-3D3F-797A-847868875210}"/>
              </a:ext>
            </a:extLst>
          </p:cNvPr>
          <p:cNvPicPr>
            <a:picLocks noChangeAspect="1"/>
          </p:cNvPicPr>
          <p:nvPr/>
        </p:nvPicPr>
        <p:blipFill>
          <a:blip r:embed="rId5"/>
          <a:stretch>
            <a:fillRect/>
          </a:stretch>
        </p:blipFill>
        <p:spPr>
          <a:xfrm>
            <a:off x="10697131" y="142090"/>
            <a:ext cx="1279133" cy="2629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0">
          <a:extLst>
            <a:ext uri="{FF2B5EF4-FFF2-40B4-BE49-F238E27FC236}">
              <a16:creationId xmlns:a16="http://schemas.microsoft.com/office/drawing/2014/main" id="{4D3C805C-C7B0-B504-6C85-8F29A9DABEA4}"/>
            </a:ext>
          </a:extLst>
        </p:cNvPr>
        <p:cNvGrpSpPr/>
        <p:nvPr/>
      </p:nvGrpSpPr>
      <p:grpSpPr>
        <a:xfrm>
          <a:off x="0" y="0"/>
          <a:ext cx="0" cy="0"/>
          <a:chOff x="0" y="0"/>
          <a:chExt cx="0" cy="0"/>
        </a:xfrm>
      </p:grpSpPr>
      <p:sp>
        <p:nvSpPr>
          <p:cNvPr id="98" name="Google Shape;98;p14">
            <a:extLst>
              <a:ext uri="{FF2B5EF4-FFF2-40B4-BE49-F238E27FC236}">
                <a16:creationId xmlns:a16="http://schemas.microsoft.com/office/drawing/2014/main" id="{02C50AC8-FF43-1812-4F01-AEAA2FB2FA7F}"/>
              </a:ext>
            </a:extLst>
          </p:cNvPr>
          <p:cNvSpPr txBox="1"/>
          <p:nvPr/>
        </p:nvSpPr>
        <p:spPr>
          <a:xfrm>
            <a:off x="946563" y="627518"/>
            <a:ext cx="11001375" cy="430887"/>
          </a:xfrm>
          <a:prstGeom prst="rect">
            <a:avLst/>
          </a:prstGeom>
          <a:noFill/>
          <a:ln>
            <a:noFill/>
          </a:ln>
        </p:spPr>
        <p:txBody>
          <a:bodyPr spcFirstLastPara="1" wrap="square" lIns="0" tIns="0" rIns="0" bIns="0" anchor="t" anchorCtr="0">
            <a:spAutoFit/>
          </a:bodyPr>
          <a:lstStyle/>
          <a:p>
            <a:pPr lvl="0"/>
            <a:r>
              <a:rPr lang="ko-KR" altLang="en-US" sz="2800" b="1">
                <a:solidFill>
                  <a:srgbClr val="0F172A"/>
                </a:solidFill>
                <a:latin typeface="+mj-ea"/>
                <a:ea typeface="+mj-ea"/>
                <a:cs typeface="Poppins"/>
                <a:sym typeface="Poppins"/>
              </a:rPr>
              <a:t>가설 설정 </a:t>
            </a:r>
            <a:r>
              <a:rPr lang="en-US" altLang="ko-KR" sz="1800" b="1">
                <a:solidFill>
                  <a:schemeClr val="tx1">
                    <a:lumMod val="50000"/>
                    <a:lumOff val="50000"/>
                  </a:schemeClr>
                </a:solidFill>
                <a:latin typeface="+mj-ea"/>
                <a:ea typeface="+mj-ea"/>
                <a:cs typeface="Poppins"/>
                <a:sym typeface="Poppins"/>
              </a:rPr>
              <a:t>Dual-Metal Gate </a:t>
            </a:r>
            <a:r>
              <a:rPr lang="ko-KR" altLang="en-US" sz="1800" b="1">
                <a:solidFill>
                  <a:schemeClr val="tx1">
                    <a:lumMod val="50000"/>
                    <a:lumOff val="50000"/>
                  </a:schemeClr>
                </a:solidFill>
                <a:latin typeface="+mj-ea"/>
                <a:ea typeface="+mj-ea"/>
                <a:cs typeface="Poppins"/>
                <a:sym typeface="Poppins"/>
              </a:rPr>
              <a:t>적용 시 전기적 특성 개선 예측</a:t>
            </a:r>
            <a:endParaRPr lang="ko-KR" altLang="en-US" sz="1600" dirty="0">
              <a:solidFill>
                <a:schemeClr val="tx1">
                  <a:lumMod val="50000"/>
                  <a:lumOff val="50000"/>
                </a:schemeClr>
              </a:solidFill>
              <a:latin typeface="+mj-ea"/>
              <a:ea typeface="+mj-ea"/>
            </a:endParaRPr>
          </a:p>
        </p:txBody>
      </p:sp>
      <p:sp>
        <p:nvSpPr>
          <p:cNvPr id="99" name="Google Shape;99;p14">
            <a:extLst>
              <a:ext uri="{FF2B5EF4-FFF2-40B4-BE49-F238E27FC236}">
                <a16:creationId xmlns:a16="http://schemas.microsoft.com/office/drawing/2014/main" id="{C70BEE12-C19E-D8EC-4CF9-B994314DFB1D}"/>
              </a:ext>
            </a:extLst>
          </p:cNvPr>
          <p:cNvSpPr/>
          <p:nvPr/>
        </p:nvSpPr>
        <p:spPr>
          <a:xfrm>
            <a:off x="762000" y="571500"/>
            <a:ext cx="76200" cy="542925"/>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j-ea"/>
              <a:ea typeface="+mj-ea"/>
              <a:cs typeface="Calibri"/>
              <a:sym typeface="Calibri"/>
            </a:endParaRPr>
          </a:p>
        </p:txBody>
      </p:sp>
      <p:sp>
        <p:nvSpPr>
          <p:cNvPr id="2" name="직사각형 1">
            <a:extLst>
              <a:ext uri="{FF2B5EF4-FFF2-40B4-BE49-F238E27FC236}">
                <a16:creationId xmlns:a16="http://schemas.microsoft.com/office/drawing/2014/main" id="{3E5E1DF2-486A-1C9C-E79E-50E64DB49666}"/>
              </a:ext>
            </a:extLst>
          </p:cNvPr>
          <p:cNvSpPr/>
          <p:nvPr/>
        </p:nvSpPr>
        <p:spPr>
          <a:xfrm>
            <a:off x="838200" y="1455821"/>
            <a:ext cx="1580147" cy="1660358"/>
          </a:xfrm>
          <a:prstGeom prst="rect">
            <a:avLst/>
          </a:prstGeom>
          <a:solidFill>
            <a:schemeClr val="accent6">
              <a:lumMod val="60000"/>
              <a:lumOff val="4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직사각형 2">
            <a:extLst>
              <a:ext uri="{FF2B5EF4-FFF2-40B4-BE49-F238E27FC236}">
                <a16:creationId xmlns:a16="http://schemas.microsoft.com/office/drawing/2014/main" id="{98C3DB95-BC7B-00AB-F8BE-91BFCB75A3E6}"/>
              </a:ext>
            </a:extLst>
          </p:cNvPr>
          <p:cNvSpPr/>
          <p:nvPr/>
        </p:nvSpPr>
        <p:spPr>
          <a:xfrm>
            <a:off x="2418347" y="1455821"/>
            <a:ext cx="1580147" cy="1660358"/>
          </a:xfrm>
          <a:prstGeom prst="rect">
            <a:avLst/>
          </a:prstGeom>
          <a:solidFill>
            <a:schemeClr val="accent1">
              <a:lumMod val="60000"/>
              <a:lumOff val="40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TextBox 3">
            <a:extLst>
              <a:ext uri="{FF2B5EF4-FFF2-40B4-BE49-F238E27FC236}">
                <a16:creationId xmlns:a16="http://schemas.microsoft.com/office/drawing/2014/main" id="{539344C6-B9DD-B0BC-6D12-DB0C78D0DD28}"/>
              </a:ext>
            </a:extLst>
          </p:cNvPr>
          <p:cNvSpPr txBox="1"/>
          <p:nvPr/>
        </p:nvSpPr>
        <p:spPr>
          <a:xfrm>
            <a:off x="857250" y="1927030"/>
            <a:ext cx="1580147" cy="707886"/>
          </a:xfrm>
          <a:prstGeom prst="rect">
            <a:avLst/>
          </a:prstGeom>
          <a:noFill/>
        </p:spPr>
        <p:txBody>
          <a:bodyPr wrap="square" rtlCol="0">
            <a:spAutoFit/>
          </a:bodyPr>
          <a:lstStyle/>
          <a:p>
            <a:pPr algn="ctr"/>
            <a:r>
              <a:rPr lang="en-US" altLang="ko-KR" sz="2000" b="1">
                <a:solidFill>
                  <a:schemeClr val="tx1">
                    <a:lumMod val="85000"/>
                    <a:lumOff val="15000"/>
                  </a:schemeClr>
                </a:solidFill>
                <a:latin typeface="+mn-ea"/>
                <a:ea typeface="+mn-ea"/>
              </a:rPr>
              <a:t>Gate</a:t>
            </a:r>
          </a:p>
          <a:p>
            <a:pPr algn="ctr"/>
            <a:r>
              <a:rPr lang="en-US" altLang="ko-KR" sz="2000" b="1">
                <a:solidFill>
                  <a:schemeClr val="tx1">
                    <a:lumMod val="85000"/>
                    <a:lumOff val="15000"/>
                  </a:schemeClr>
                </a:solidFill>
                <a:latin typeface="+mn-ea"/>
                <a:ea typeface="+mn-ea"/>
              </a:rPr>
              <a:t>(Source)</a:t>
            </a:r>
          </a:p>
        </p:txBody>
      </p:sp>
      <p:sp>
        <p:nvSpPr>
          <p:cNvPr id="5" name="TextBox 4">
            <a:extLst>
              <a:ext uri="{FF2B5EF4-FFF2-40B4-BE49-F238E27FC236}">
                <a16:creationId xmlns:a16="http://schemas.microsoft.com/office/drawing/2014/main" id="{4B10D8E7-DCCB-2017-EC0C-C4E03C97592F}"/>
              </a:ext>
            </a:extLst>
          </p:cNvPr>
          <p:cNvSpPr txBox="1"/>
          <p:nvPr/>
        </p:nvSpPr>
        <p:spPr>
          <a:xfrm>
            <a:off x="2380247" y="1932057"/>
            <a:ext cx="1580147" cy="707886"/>
          </a:xfrm>
          <a:prstGeom prst="rect">
            <a:avLst/>
          </a:prstGeom>
          <a:noFill/>
        </p:spPr>
        <p:txBody>
          <a:bodyPr wrap="square" rtlCol="0">
            <a:spAutoFit/>
          </a:bodyPr>
          <a:lstStyle/>
          <a:p>
            <a:pPr algn="ctr"/>
            <a:r>
              <a:rPr lang="en-US" altLang="ko-KR" sz="2000" b="1">
                <a:solidFill>
                  <a:schemeClr val="tx1">
                    <a:lumMod val="85000"/>
                    <a:lumOff val="15000"/>
                  </a:schemeClr>
                </a:solidFill>
                <a:latin typeface="+mn-ea"/>
                <a:ea typeface="+mn-ea"/>
              </a:rPr>
              <a:t>Gate</a:t>
            </a:r>
          </a:p>
          <a:p>
            <a:pPr algn="ctr"/>
            <a:r>
              <a:rPr lang="en-US" altLang="ko-KR" sz="2000" b="1">
                <a:solidFill>
                  <a:schemeClr val="tx1">
                    <a:lumMod val="85000"/>
                    <a:lumOff val="15000"/>
                  </a:schemeClr>
                </a:solidFill>
                <a:latin typeface="+mn-ea"/>
                <a:ea typeface="+mn-ea"/>
              </a:rPr>
              <a:t>(Drain)</a:t>
            </a:r>
          </a:p>
        </p:txBody>
      </p:sp>
      <p:sp>
        <p:nvSpPr>
          <p:cNvPr id="6" name="직사각형 5">
            <a:extLst>
              <a:ext uri="{FF2B5EF4-FFF2-40B4-BE49-F238E27FC236}">
                <a16:creationId xmlns:a16="http://schemas.microsoft.com/office/drawing/2014/main" id="{E64C1519-FE44-B3A7-D23C-625642602FC5}"/>
              </a:ext>
            </a:extLst>
          </p:cNvPr>
          <p:cNvSpPr/>
          <p:nvPr/>
        </p:nvSpPr>
        <p:spPr>
          <a:xfrm>
            <a:off x="857250" y="3236496"/>
            <a:ext cx="1561097" cy="2851484"/>
          </a:xfrm>
          <a:prstGeom prst="rect">
            <a:avLst/>
          </a:prstGeom>
          <a:solidFill>
            <a:schemeClr val="accent6">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a:extLst>
              <a:ext uri="{FF2B5EF4-FFF2-40B4-BE49-F238E27FC236}">
                <a16:creationId xmlns:a16="http://schemas.microsoft.com/office/drawing/2014/main" id="{665DC0F8-C759-5D1D-EF48-E18B95B323CA}"/>
              </a:ext>
            </a:extLst>
          </p:cNvPr>
          <p:cNvSpPr/>
          <p:nvPr/>
        </p:nvSpPr>
        <p:spPr>
          <a:xfrm>
            <a:off x="2437397" y="3236496"/>
            <a:ext cx="1561097" cy="2851484"/>
          </a:xfrm>
          <a:prstGeom prst="rect">
            <a:avLst/>
          </a:prstGeom>
          <a:solidFill>
            <a:schemeClr val="bg2">
              <a:lumMod val="20000"/>
              <a:lumOff val="80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1" name="연결선: 꺾임 10">
            <a:extLst>
              <a:ext uri="{FF2B5EF4-FFF2-40B4-BE49-F238E27FC236}">
                <a16:creationId xmlns:a16="http://schemas.microsoft.com/office/drawing/2014/main" id="{3449AD25-F76D-BD8C-EDB8-84A9D68DBD6B}"/>
              </a:ext>
            </a:extLst>
          </p:cNvPr>
          <p:cNvCxnSpPr>
            <a:stCxn id="2" idx="1"/>
            <a:endCxn id="6" idx="1"/>
          </p:cNvCxnSpPr>
          <p:nvPr/>
        </p:nvCxnSpPr>
        <p:spPr>
          <a:xfrm rot="10800000" flipH="1" flipV="1">
            <a:off x="838200" y="2286000"/>
            <a:ext cx="19050" cy="2376238"/>
          </a:xfrm>
          <a:prstGeom prst="bentConnector3">
            <a:avLst>
              <a:gd name="adj1" fmla="val -1200000"/>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연결선: 꺾임 11">
            <a:extLst>
              <a:ext uri="{FF2B5EF4-FFF2-40B4-BE49-F238E27FC236}">
                <a16:creationId xmlns:a16="http://schemas.microsoft.com/office/drawing/2014/main" id="{512C75C3-9653-5F8C-30C3-6CBA574B6CF4}"/>
              </a:ext>
            </a:extLst>
          </p:cNvPr>
          <p:cNvCxnSpPr>
            <a:cxnSpLocks/>
            <a:stCxn id="3" idx="3"/>
            <a:endCxn id="7" idx="3"/>
          </p:cNvCxnSpPr>
          <p:nvPr/>
        </p:nvCxnSpPr>
        <p:spPr>
          <a:xfrm>
            <a:off x="3998494" y="2286000"/>
            <a:ext cx="12700" cy="2376238"/>
          </a:xfrm>
          <a:prstGeom prst="bentConnector3">
            <a:avLst>
              <a:gd name="adj1" fmla="val 1800000"/>
            </a:avLst>
          </a:prstGeom>
          <a:ln w="28575">
            <a:solidFill>
              <a:srgbClr val="002D7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26F670B-F788-C689-FA8A-6F6A3677B25F}"/>
              </a:ext>
            </a:extLst>
          </p:cNvPr>
          <p:cNvSpPr txBox="1"/>
          <p:nvPr/>
        </p:nvSpPr>
        <p:spPr>
          <a:xfrm>
            <a:off x="857250" y="3646575"/>
            <a:ext cx="1592641" cy="2031325"/>
          </a:xfrm>
          <a:prstGeom prst="rect">
            <a:avLst/>
          </a:prstGeom>
          <a:noFill/>
        </p:spPr>
        <p:txBody>
          <a:bodyPr wrap="square" rtlCol="0">
            <a:spAutoFit/>
          </a:bodyPr>
          <a:lstStyle/>
          <a:p>
            <a:pPr algn="ctr"/>
            <a:r>
              <a:rPr lang="ko-KR" altLang="en-US" b="1">
                <a:latin typeface="+mn-ea"/>
                <a:ea typeface="+mn-ea"/>
              </a:rPr>
              <a:t>낮은 일함수 </a:t>
            </a:r>
            <a:endParaRPr lang="en-US" altLang="ko-KR" b="1">
              <a:latin typeface="+mn-ea"/>
              <a:ea typeface="+mn-ea"/>
            </a:endParaRPr>
          </a:p>
          <a:p>
            <a:pPr algn="ctr"/>
            <a:r>
              <a:rPr lang="en-US" altLang="ko-KR" b="1">
                <a:latin typeface="+mn-ea"/>
                <a:ea typeface="+mn-ea"/>
              </a:rPr>
              <a:t>(Work Function)</a:t>
            </a:r>
          </a:p>
          <a:p>
            <a:pPr algn="ctr"/>
            <a:endParaRPr lang="en-US" altLang="ko-KR" b="1">
              <a:latin typeface="+mn-ea"/>
              <a:ea typeface="+mn-ea"/>
            </a:endParaRPr>
          </a:p>
          <a:p>
            <a:pPr algn="ctr"/>
            <a:endParaRPr lang="en-US" altLang="ko-KR" b="1">
              <a:latin typeface="+mn-ea"/>
              <a:ea typeface="+mn-ea"/>
            </a:endParaRPr>
          </a:p>
          <a:p>
            <a:pPr algn="ctr"/>
            <a:r>
              <a:rPr lang="en-US" altLang="ko-KR" b="1">
                <a:latin typeface="+mn-ea"/>
                <a:ea typeface="+mn-ea"/>
              </a:rPr>
              <a:t>Source injection</a:t>
            </a:r>
          </a:p>
          <a:p>
            <a:pPr algn="ctr"/>
            <a:r>
              <a:rPr lang="ko-KR" altLang="en-US" b="1">
                <a:latin typeface="+mn-ea"/>
                <a:ea typeface="+mn-ea"/>
              </a:rPr>
              <a:t>유지</a:t>
            </a:r>
            <a:endParaRPr lang="en-US" altLang="ko-KR" b="1">
              <a:latin typeface="+mn-ea"/>
              <a:ea typeface="+mn-ea"/>
            </a:endParaRPr>
          </a:p>
          <a:p>
            <a:pPr algn="ctr"/>
            <a:endParaRPr lang="en-US" altLang="ko-KR" b="1">
              <a:latin typeface="+mn-ea"/>
              <a:ea typeface="+mn-ea"/>
            </a:endParaRPr>
          </a:p>
          <a:p>
            <a:pPr algn="ctr"/>
            <a:endParaRPr lang="en-US" altLang="ko-KR" b="1">
              <a:latin typeface="+mn-ea"/>
              <a:ea typeface="+mn-ea"/>
            </a:endParaRPr>
          </a:p>
          <a:p>
            <a:pPr algn="ctr"/>
            <a:r>
              <a:rPr lang="en-US" altLang="ko-KR" b="1">
                <a:latin typeface="+mn-ea"/>
                <a:ea typeface="+mn-ea"/>
              </a:rPr>
              <a:t>Ion </a:t>
            </a:r>
            <a:r>
              <a:rPr lang="ko-KR" altLang="en-US" b="1">
                <a:latin typeface="+mn-ea"/>
                <a:ea typeface="+mn-ea"/>
              </a:rPr>
              <a:t>유지</a:t>
            </a:r>
          </a:p>
        </p:txBody>
      </p:sp>
      <p:sp>
        <p:nvSpPr>
          <p:cNvPr id="16" name="TextBox 15">
            <a:extLst>
              <a:ext uri="{FF2B5EF4-FFF2-40B4-BE49-F238E27FC236}">
                <a16:creationId xmlns:a16="http://schemas.microsoft.com/office/drawing/2014/main" id="{6CB2F783-108A-FF15-E560-F96C98079491}"/>
              </a:ext>
            </a:extLst>
          </p:cNvPr>
          <p:cNvSpPr txBox="1"/>
          <p:nvPr/>
        </p:nvSpPr>
        <p:spPr>
          <a:xfrm>
            <a:off x="2449891" y="3533210"/>
            <a:ext cx="1592641" cy="2246769"/>
          </a:xfrm>
          <a:prstGeom prst="rect">
            <a:avLst/>
          </a:prstGeom>
          <a:noFill/>
        </p:spPr>
        <p:txBody>
          <a:bodyPr wrap="square" rtlCol="0">
            <a:spAutoFit/>
          </a:bodyPr>
          <a:lstStyle/>
          <a:p>
            <a:pPr algn="ctr"/>
            <a:r>
              <a:rPr lang="ko-KR" altLang="en-US" b="1">
                <a:latin typeface="+mn-ea"/>
                <a:ea typeface="+mn-ea"/>
              </a:rPr>
              <a:t>높은 일함수 </a:t>
            </a:r>
            <a:endParaRPr lang="en-US" altLang="ko-KR" b="1">
              <a:latin typeface="+mn-ea"/>
              <a:ea typeface="+mn-ea"/>
            </a:endParaRPr>
          </a:p>
          <a:p>
            <a:pPr algn="ctr"/>
            <a:r>
              <a:rPr lang="en-US" altLang="ko-KR" b="1">
                <a:latin typeface="+mn-ea"/>
                <a:ea typeface="+mn-ea"/>
              </a:rPr>
              <a:t>(Work Function)</a:t>
            </a:r>
          </a:p>
          <a:p>
            <a:pPr algn="ctr"/>
            <a:endParaRPr lang="en-US" altLang="ko-KR" b="1">
              <a:latin typeface="+mn-ea"/>
              <a:ea typeface="+mn-ea"/>
            </a:endParaRPr>
          </a:p>
          <a:p>
            <a:pPr algn="ctr"/>
            <a:r>
              <a:rPr lang="en-US" altLang="ko-KR" b="1">
                <a:latin typeface="+mn-ea"/>
                <a:ea typeface="+mn-ea"/>
              </a:rPr>
              <a:t>Drain </a:t>
            </a:r>
            <a:r>
              <a:rPr lang="ko-KR" altLang="en-US" b="1">
                <a:latin typeface="+mn-ea"/>
                <a:ea typeface="+mn-ea"/>
              </a:rPr>
              <a:t>전계 침투 억제</a:t>
            </a:r>
            <a:endParaRPr lang="en-US" altLang="ko-KR" b="1">
              <a:latin typeface="+mn-ea"/>
              <a:ea typeface="+mn-ea"/>
            </a:endParaRPr>
          </a:p>
          <a:p>
            <a:pPr algn="ctr"/>
            <a:endParaRPr lang="en-US" altLang="ko-KR" b="1">
              <a:latin typeface="+mn-ea"/>
              <a:ea typeface="+mn-ea"/>
            </a:endParaRPr>
          </a:p>
          <a:p>
            <a:pPr algn="ctr"/>
            <a:r>
              <a:rPr lang="en-US" altLang="ko-KR" b="1">
                <a:latin typeface="+mn-ea"/>
                <a:ea typeface="+mn-ea"/>
              </a:rPr>
              <a:t>Barrier lowering</a:t>
            </a:r>
          </a:p>
          <a:p>
            <a:pPr algn="ctr"/>
            <a:r>
              <a:rPr lang="ko-KR" altLang="en-US" b="1">
                <a:latin typeface="+mn-ea"/>
                <a:ea typeface="+mn-ea"/>
              </a:rPr>
              <a:t>감소</a:t>
            </a:r>
            <a:endParaRPr lang="en-US" altLang="ko-KR" b="1">
              <a:latin typeface="+mn-ea"/>
              <a:ea typeface="+mn-ea"/>
            </a:endParaRPr>
          </a:p>
          <a:p>
            <a:pPr algn="ctr"/>
            <a:endParaRPr lang="en-US" altLang="ko-KR" b="1">
              <a:latin typeface="+mn-ea"/>
              <a:ea typeface="+mn-ea"/>
            </a:endParaRPr>
          </a:p>
          <a:p>
            <a:pPr algn="ctr"/>
            <a:r>
              <a:rPr lang="en-US" altLang="ko-KR" b="1">
                <a:latin typeface="+mn-ea"/>
                <a:ea typeface="+mn-ea"/>
              </a:rPr>
              <a:t>DIBL, Ioff </a:t>
            </a:r>
            <a:r>
              <a:rPr lang="ko-KR" altLang="en-US" b="1">
                <a:latin typeface="+mn-ea"/>
                <a:ea typeface="+mn-ea"/>
              </a:rPr>
              <a:t>감소</a:t>
            </a:r>
          </a:p>
        </p:txBody>
      </p:sp>
      <p:graphicFrame>
        <p:nvGraphicFramePr>
          <p:cNvPr id="20" name="표 19">
            <a:extLst>
              <a:ext uri="{FF2B5EF4-FFF2-40B4-BE49-F238E27FC236}">
                <a16:creationId xmlns:a16="http://schemas.microsoft.com/office/drawing/2014/main" id="{90A87AC0-5D16-3640-F0DF-E36FCD8A0460}"/>
              </a:ext>
            </a:extLst>
          </p:cNvPr>
          <p:cNvGraphicFramePr>
            <a:graphicFrameLocks noGrp="1"/>
          </p:cNvGraphicFramePr>
          <p:nvPr>
            <p:extLst>
              <p:ext uri="{D42A27DB-BD31-4B8C-83A1-F6EECF244321}">
                <p14:modId xmlns:p14="http://schemas.microsoft.com/office/powerpoint/2010/main" val="1483331827"/>
              </p:ext>
            </p:extLst>
          </p:nvPr>
        </p:nvGraphicFramePr>
        <p:xfrm>
          <a:off x="4490206" y="1812427"/>
          <a:ext cx="7381203" cy="3668295"/>
        </p:xfrm>
        <a:graphic>
          <a:graphicData uri="http://schemas.openxmlformats.org/drawingml/2006/table">
            <a:tbl>
              <a:tblPr firstRow="1" bandRow="1">
                <a:tableStyleId>{4A8F28AF-13F7-4BFD-9EEF-C8BC95FC9B65}</a:tableStyleId>
              </a:tblPr>
              <a:tblGrid>
                <a:gridCol w="1761926">
                  <a:extLst>
                    <a:ext uri="{9D8B030D-6E8A-4147-A177-3AD203B41FA5}">
                      <a16:colId xmlns:a16="http://schemas.microsoft.com/office/drawing/2014/main" val="2043053846"/>
                    </a:ext>
                  </a:extLst>
                </a:gridCol>
                <a:gridCol w="1531616">
                  <a:extLst>
                    <a:ext uri="{9D8B030D-6E8A-4147-A177-3AD203B41FA5}">
                      <a16:colId xmlns:a16="http://schemas.microsoft.com/office/drawing/2014/main" val="484886138"/>
                    </a:ext>
                  </a:extLst>
                </a:gridCol>
                <a:gridCol w="4087661">
                  <a:extLst>
                    <a:ext uri="{9D8B030D-6E8A-4147-A177-3AD203B41FA5}">
                      <a16:colId xmlns:a16="http://schemas.microsoft.com/office/drawing/2014/main" val="1073975993"/>
                    </a:ext>
                  </a:extLst>
                </a:gridCol>
              </a:tblGrid>
              <a:tr h="0">
                <a:tc>
                  <a:txBody>
                    <a:bodyPr/>
                    <a:lstStyle/>
                    <a:p>
                      <a:pPr algn="ctr" latinLnBrk="1"/>
                      <a:r>
                        <a:rPr lang="ko-KR" altLang="en-US" b="1">
                          <a:latin typeface="+mn-ea"/>
                          <a:ea typeface="+mn-ea"/>
                        </a:rPr>
                        <a:t>지표</a:t>
                      </a:r>
                    </a:p>
                  </a:txBody>
                  <a:tcPr/>
                </a:tc>
                <a:tc>
                  <a:txBody>
                    <a:bodyPr/>
                    <a:lstStyle/>
                    <a:p>
                      <a:pPr algn="ctr" latinLnBrk="1"/>
                      <a:r>
                        <a:rPr lang="ko-KR" altLang="en-US" b="1">
                          <a:latin typeface="+mn-ea"/>
                          <a:ea typeface="+mn-ea"/>
                        </a:rPr>
                        <a:t>예상 변화</a:t>
                      </a:r>
                    </a:p>
                  </a:txBody>
                  <a:tcPr/>
                </a:tc>
                <a:tc>
                  <a:txBody>
                    <a:bodyPr/>
                    <a:lstStyle/>
                    <a:p>
                      <a:pPr algn="ctr" latinLnBrk="1"/>
                      <a:r>
                        <a:rPr lang="ko-KR" altLang="en-US" b="1">
                          <a:latin typeface="+mn-ea"/>
                          <a:ea typeface="+mn-ea"/>
                        </a:rPr>
                        <a:t>이유</a:t>
                      </a:r>
                    </a:p>
                  </a:txBody>
                  <a:tcPr/>
                </a:tc>
                <a:extLst>
                  <a:ext uri="{0D108BD9-81ED-4DB2-BD59-A6C34878D82A}">
                    <a16:rowId xmlns:a16="http://schemas.microsoft.com/office/drawing/2014/main" val="3137927504"/>
                  </a:ext>
                </a:extLst>
              </a:tr>
              <a:tr h="672699">
                <a:tc>
                  <a:txBody>
                    <a:bodyPr/>
                    <a:lstStyle/>
                    <a:p>
                      <a:pPr algn="ctr" latinLnBrk="1"/>
                      <a:endParaRPr lang="en-US" altLang="ko-KR" b="1">
                        <a:latin typeface="+mn-ea"/>
                        <a:ea typeface="+mn-ea"/>
                      </a:endParaRPr>
                    </a:p>
                    <a:p>
                      <a:pPr algn="ctr" latinLnBrk="1"/>
                      <a:r>
                        <a:rPr lang="en-US" altLang="ko-KR" b="1">
                          <a:latin typeface="+mn-ea"/>
                          <a:ea typeface="+mn-ea"/>
                        </a:rPr>
                        <a:t>Ion</a:t>
                      </a:r>
                      <a:endParaRPr lang="ko-KR" altLang="en-US" b="1">
                        <a:latin typeface="+mn-ea"/>
                        <a:ea typeface="+mn-ea"/>
                      </a:endParaRPr>
                    </a:p>
                  </a:txBody>
                  <a:tcPr/>
                </a:tc>
                <a:tc>
                  <a:txBody>
                    <a:bodyPr/>
                    <a:lstStyle/>
                    <a:p>
                      <a:pPr algn="ctr" latinLnBrk="1"/>
                      <a:endParaRPr lang="en-US" altLang="ko-KR" b="1">
                        <a:latin typeface="+mn-ea"/>
                        <a:ea typeface="+mn-ea"/>
                      </a:endParaRPr>
                    </a:p>
                    <a:p>
                      <a:pPr algn="ctr" latinLnBrk="1"/>
                      <a:r>
                        <a:rPr lang="ko-KR" altLang="en-US" b="1">
                          <a:latin typeface="+mn-ea"/>
                          <a:ea typeface="+mn-ea"/>
                        </a:rPr>
                        <a:t>유지</a:t>
                      </a:r>
                      <a:r>
                        <a:rPr lang="en-US" altLang="ko-KR" b="1">
                          <a:latin typeface="+mn-ea"/>
                          <a:ea typeface="+mn-ea"/>
                        </a:rPr>
                        <a:t>(</a:t>
                      </a:r>
                      <a:r>
                        <a:rPr lang="ko-KR" altLang="en-US" b="1">
                          <a:latin typeface="+mn-ea"/>
                          <a:ea typeface="+mn-ea"/>
                        </a:rPr>
                        <a:t>소폭감소</a:t>
                      </a:r>
                      <a:r>
                        <a:rPr lang="en-US" altLang="ko-KR" b="1">
                          <a:latin typeface="+mn-ea"/>
                          <a:ea typeface="+mn-ea"/>
                        </a:rPr>
                        <a:t>)</a:t>
                      </a:r>
                      <a:endParaRPr lang="ko-KR" altLang="en-US" b="1">
                        <a:latin typeface="+mn-ea"/>
                        <a:ea typeface="+mn-ea"/>
                      </a:endParaRPr>
                    </a:p>
                  </a:txBody>
                  <a:tcPr/>
                </a:tc>
                <a:tc>
                  <a:txBody>
                    <a:bodyPr/>
                    <a:lstStyle/>
                    <a:p>
                      <a:pPr algn="ctr" latinLnBrk="1"/>
                      <a:endParaRPr lang="en-US" altLang="ko-KR" b="1">
                        <a:latin typeface="+mn-ea"/>
                        <a:ea typeface="+mn-ea"/>
                      </a:endParaRPr>
                    </a:p>
                    <a:p>
                      <a:pPr algn="ctr" latinLnBrk="1"/>
                      <a:r>
                        <a:rPr lang="en-US" altLang="ko-KR" b="1">
                          <a:latin typeface="+mn-ea"/>
                          <a:ea typeface="+mn-ea"/>
                        </a:rPr>
                        <a:t>Source </a:t>
                      </a:r>
                      <a:r>
                        <a:rPr lang="ko-KR" altLang="en-US" b="1">
                          <a:latin typeface="+mn-ea"/>
                          <a:ea typeface="+mn-ea"/>
                        </a:rPr>
                        <a:t>측 </a:t>
                      </a:r>
                      <a:r>
                        <a:rPr lang="en-US" altLang="ko-KR" b="1">
                          <a:latin typeface="+mn-ea"/>
                          <a:ea typeface="+mn-ea"/>
                        </a:rPr>
                        <a:t>Low-Wf</a:t>
                      </a:r>
                      <a:r>
                        <a:rPr lang="ko-KR" altLang="en-US" b="1">
                          <a:latin typeface="+mn-ea"/>
                          <a:ea typeface="+mn-ea"/>
                        </a:rPr>
                        <a:t>으로 </a:t>
                      </a:r>
                      <a:r>
                        <a:rPr lang="en-US" altLang="ko-KR" b="1">
                          <a:latin typeface="+mn-ea"/>
                          <a:ea typeface="+mn-ea"/>
                        </a:rPr>
                        <a:t>Carrier injection </a:t>
                      </a:r>
                      <a:r>
                        <a:rPr lang="ko-KR" altLang="en-US" b="1">
                          <a:latin typeface="+mn-ea"/>
                          <a:ea typeface="+mn-ea"/>
                        </a:rPr>
                        <a:t>유지</a:t>
                      </a:r>
                    </a:p>
                  </a:txBody>
                  <a:tcPr/>
                </a:tc>
                <a:extLst>
                  <a:ext uri="{0D108BD9-81ED-4DB2-BD59-A6C34878D82A}">
                    <a16:rowId xmlns:a16="http://schemas.microsoft.com/office/drawing/2014/main" val="1886135521"/>
                  </a:ext>
                </a:extLst>
              </a:tr>
              <a:tr h="672699">
                <a:tc>
                  <a:txBody>
                    <a:bodyPr/>
                    <a:lstStyle/>
                    <a:p>
                      <a:pPr algn="ctr" latinLnBrk="1"/>
                      <a:endParaRPr lang="en-US" altLang="ko-KR" b="1">
                        <a:latin typeface="+mn-ea"/>
                        <a:ea typeface="+mn-ea"/>
                      </a:endParaRPr>
                    </a:p>
                    <a:p>
                      <a:pPr algn="ctr" latinLnBrk="1"/>
                      <a:r>
                        <a:rPr lang="en-US" altLang="ko-KR" b="1">
                          <a:latin typeface="+mn-ea"/>
                          <a:ea typeface="+mn-ea"/>
                        </a:rPr>
                        <a:t>Ioff</a:t>
                      </a:r>
                      <a:endParaRPr lang="ko-KR" altLang="en-US" b="1">
                        <a:latin typeface="+mn-ea"/>
                        <a:ea typeface="+mn-ea"/>
                      </a:endParaRPr>
                    </a:p>
                  </a:txBody>
                  <a:tcPr/>
                </a:tc>
                <a:tc>
                  <a:txBody>
                    <a:bodyPr/>
                    <a:lstStyle/>
                    <a:p>
                      <a:pPr algn="ctr" latinLnBrk="1"/>
                      <a:endParaRPr lang="en-US" altLang="ko-KR" b="1">
                        <a:latin typeface="+mn-ea"/>
                        <a:ea typeface="+mn-ea"/>
                      </a:endParaRPr>
                    </a:p>
                    <a:p>
                      <a:pPr algn="ctr" latinLnBrk="1"/>
                      <a:r>
                        <a:rPr lang="ko-KR" altLang="en-US" b="1">
                          <a:solidFill>
                            <a:srgbClr val="FF0000"/>
                          </a:solidFill>
                          <a:latin typeface="+mn-ea"/>
                          <a:ea typeface="+mn-ea"/>
                        </a:rPr>
                        <a:t>감소</a:t>
                      </a:r>
                    </a:p>
                  </a:txBody>
                  <a:tcPr/>
                </a:tc>
                <a:tc>
                  <a:txBody>
                    <a:bodyPr/>
                    <a:lstStyle/>
                    <a:p>
                      <a:pPr algn="ctr" latinLnBrk="1"/>
                      <a:endParaRPr lang="en-US" altLang="ko-KR" b="1">
                        <a:latin typeface="+mn-ea"/>
                        <a:ea typeface="+mn-ea"/>
                      </a:endParaRPr>
                    </a:p>
                    <a:p>
                      <a:pPr algn="ctr" latinLnBrk="1"/>
                      <a:r>
                        <a:rPr lang="en-US" altLang="ko-KR" b="1">
                          <a:latin typeface="+mn-ea"/>
                          <a:ea typeface="+mn-ea"/>
                        </a:rPr>
                        <a:t>Drain </a:t>
                      </a:r>
                      <a:r>
                        <a:rPr lang="ko-KR" altLang="en-US" b="1">
                          <a:latin typeface="+mn-ea"/>
                          <a:ea typeface="+mn-ea"/>
                        </a:rPr>
                        <a:t>측 </a:t>
                      </a:r>
                      <a:r>
                        <a:rPr lang="en-US" altLang="ko-KR" b="1">
                          <a:latin typeface="+mn-ea"/>
                          <a:ea typeface="+mn-ea"/>
                        </a:rPr>
                        <a:t>barrier lowering </a:t>
                      </a:r>
                      <a:r>
                        <a:rPr lang="ko-KR" altLang="en-US" b="1">
                          <a:latin typeface="+mn-ea"/>
                          <a:ea typeface="+mn-ea"/>
                        </a:rPr>
                        <a:t>억제</a:t>
                      </a:r>
                    </a:p>
                  </a:txBody>
                  <a:tcPr/>
                </a:tc>
                <a:extLst>
                  <a:ext uri="{0D108BD9-81ED-4DB2-BD59-A6C34878D82A}">
                    <a16:rowId xmlns:a16="http://schemas.microsoft.com/office/drawing/2014/main" val="2653240648"/>
                  </a:ext>
                </a:extLst>
              </a:tr>
              <a:tr h="672699">
                <a:tc>
                  <a:txBody>
                    <a:bodyPr/>
                    <a:lstStyle/>
                    <a:p>
                      <a:pPr algn="ctr" latinLnBrk="1"/>
                      <a:endParaRPr lang="en-US" altLang="ko-KR" b="1">
                        <a:latin typeface="+mn-ea"/>
                        <a:ea typeface="+mn-ea"/>
                      </a:endParaRPr>
                    </a:p>
                    <a:p>
                      <a:pPr algn="ctr" latinLnBrk="1"/>
                      <a:r>
                        <a:rPr lang="en-US" altLang="ko-KR" b="1">
                          <a:latin typeface="+mn-ea"/>
                          <a:ea typeface="+mn-ea"/>
                        </a:rPr>
                        <a:t>DIBL</a:t>
                      </a:r>
                    </a:p>
                  </a:txBody>
                  <a:tcPr/>
                </a:tc>
                <a:tc>
                  <a:txBody>
                    <a:bodyPr/>
                    <a:lstStyle/>
                    <a:p>
                      <a:pPr algn="ctr" latinLnBrk="1"/>
                      <a:endParaRPr lang="en-US" altLang="ko-KR" b="1">
                        <a:latin typeface="+mn-ea"/>
                        <a:ea typeface="+mn-ea"/>
                      </a:endParaRPr>
                    </a:p>
                    <a:p>
                      <a:pPr algn="ctr" latinLnBrk="1"/>
                      <a:r>
                        <a:rPr lang="ko-KR" altLang="en-US" b="1">
                          <a:solidFill>
                            <a:srgbClr val="FF0000"/>
                          </a:solidFill>
                          <a:latin typeface="+mn-ea"/>
                          <a:ea typeface="+mn-ea"/>
                        </a:rPr>
                        <a:t>감소</a:t>
                      </a:r>
                    </a:p>
                  </a:txBody>
                  <a:tcPr/>
                </a:tc>
                <a:tc>
                  <a:txBody>
                    <a:bodyPr/>
                    <a:lstStyle/>
                    <a:p>
                      <a:pPr algn="ctr" latinLnBrk="1"/>
                      <a:endParaRPr lang="en-US" altLang="ko-KR" b="1">
                        <a:latin typeface="+mn-ea"/>
                        <a:ea typeface="+mn-ea"/>
                      </a:endParaRPr>
                    </a:p>
                    <a:p>
                      <a:pPr algn="ctr" latinLnBrk="1"/>
                      <a:r>
                        <a:rPr lang="en-US" altLang="ko-KR" sz="1200" b="1">
                          <a:latin typeface="+mn-ea"/>
                          <a:ea typeface="+mn-ea"/>
                        </a:rPr>
                        <a:t>Drain </a:t>
                      </a:r>
                      <a:r>
                        <a:rPr lang="ko-KR" altLang="en-US" sz="1200" b="1">
                          <a:latin typeface="+mn-ea"/>
                          <a:ea typeface="+mn-ea"/>
                        </a:rPr>
                        <a:t>전계가 </a:t>
                      </a:r>
                      <a:r>
                        <a:rPr lang="en-US" altLang="ko-KR" sz="1200" b="1">
                          <a:latin typeface="+mn-ea"/>
                          <a:ea typeface="+mn-ea"/>
                        </a:rPr>
                        <a:t>Source barrier</a:t>
                      </a:r>
                      <a:r>
                        <a:rPr lang="ko-KR" altLang="en-US" sz="1200" b="1">
                          <a:latin typeface="+mn-ea"/>
                          <a:ea typeface="+mn-ea"/>
                        </a:rPr>
                        <a:t>에 미치는 영향 감소</a:t>
                      </a:r>
                    </a:p>
                  </a:txBody>
                  <a:tcPr/>
                </a:tc>
                <a:extLst>
                  <a:ext uri="{0D108BD9-81ED-4DB2-BD59-A6C34878D82A}">
                    <a16:rowId xmlns:a16="http://schemas.microsoft.com/office/drawing/2014/main" val="1360027943"/>
                  </a:ext>
                </a:extLst>
              </a:tr>
              <a:tr h="672699">
                <a:tc>
                  <a:txBody>
                    <a:bodyPr/>
                    <a:lstStyle/>
                    <a:p>
                      <a:pPr algn="ctr" latinLnBrk="1"/>
                      <a:endParaRPr lang="en-US" altLang="ko-KR" b="1">
                        <a:latin typeface="+mn-ea"/>
                        <a:ea typeface="+mn-ea"/>
                      </a:endParaRPr>
                    </a:p>
                    <a:p>
                      <a:pPr algn="ctr" latinLnBrk="1"/>
                      <a:r>
                        <a:rPr lang="en-US" altLang="ko-KR" b="1">
                          <a:latin typeface="+mn-ea"/>
                          <a:ea typeface="+mn-ea"/>
                        </a:rPr>
                        <a:t>SS</a:t>
                      </a:r>
                      <a:endParaRPr lang="ko-KR" altLang="en-US" b="1">
                        <a:latin typeface="+mn-ea"/>
                        <a:ea typeface="+mn-ea"/>
                      </a:endParaRPr>
                    </a:p>
                  </a:txBody>
                  <a:tcPr/>
                </a:tc>
                <a:tc>
                  <a:txBody>
                    <a:bodyPr/>
                    <a:lstStyle/>
                    <a:p>
                      <a:pPr algn="ctr" latinLnBrk="1"/>
                      <a:endParaRPr lang="en-US" altLang="ko-KR" b="1">
                        <a:latin typeface="+mn-ea"/>
                        <a:ea typeface="+mn-ea"/>
                      </a:endParaRPr>
                    </a:p>
                    <a:p>
                      <a:pPr algn="ctr" latinLnBrk="1"/>
                      <a:r>
                        <a:rPr lang="ko-KR" altLang="en-US" b="1">
                          <a:latin typeface="+mn-ea"/>
                          <a:ea typeface="+mn-ea"/>
                        </a:rPr>
                        <a:t>유지</a:t>
                      </a:r>
                      <a:r>
                        <a:rPr lang="en-US" altLang="ko-KR" b="1">
                          <a:latin typeface="+mn-ea"/>
                          <a:ea typeface="+mn-ea"/>
                        </a:rPr>
                        <a:t>(</a:t>
                      </a:r>
                      <a:r>
                        <a:rPr lang="ko-KR" altLang="en-US" b="1">
                          <a:latin typeface="+mn-ea"/>
                          <a:ea typeface="+mn-ea"/>
                        </a:rPr>
                        <a:t>안정화</a:t>
                      </a:r>
                      <a:r>
                        <a:rPr lang="en-US" altLang="ko-KR" b="1">
                          <a:latin typeface="+mn-ea"/>
                          <a:ea typeface="+mn-ea"/>
                        </a:rPr>
                        <a:t>)</a:t>
                      </a:r>
                      <a:endParaRPr lang="ko-KR" altLang="en-US" b="1">
                        <a:latin typeface="+mn-ea"/>
                        <a:ea typeface="+mn-ea"/>
                      </a:endParaRPr>
                    </a:p>
                  </a:txBody>
                  <a:tcPr/>
                </a:tc>
                <a:tc>
                  <a:txBody>
                    <a:bodyPr/>
                    <a:lstStyle/>
                    <a:p>
                      <a:pPr algn="ctr" latinLnBrk="1"/>
                      <a:endParaRPr lang="en-US" altLang="ko-KR" b="1">
                        <a:latin typeface="+mn-ea"/>
                        <a:ea typeface="+mn-ea"/>
                      </a:endParaRPr>
                    </a:p>
                    <a:p>
                      <a:pPr algn="ctr" latinLnBrk="1"/>
                      <a:r>
                        <a:rPr lang="en-US" altLang="ko-KR" b="1">
                          <a:latin typeface="+mn-ea"/>
                          <a:ea typeface="+mn-ea"/>
                        </a:rPr>
                        <a:t>Channel barrier</a:t>
                      </a:r>
                      <a:r>
                        <a:rPr lang="ko-KR" altLang="en-US" b="1">
                          <a:latin typeface="+mn-ea"/>
                          <a:ea typeface="+mn-ea"/>
                        </a:rPr>
                        <a:t> 제어력 향상</a:t>
                      </a:r>
                    </a:p>
                  </a:txBody>
                  <a:tcPr/>
                </a:tc>
                <a:extLst>
                  <a:ext uri="{0D108BD9-81ED-4DB2-BD59-A6C34878D82A}">
                    <a16:rowId xmlns:a16="http://schemas.microsoft.com/office/drawing/2014/main" val="918968667"/>
                  </a:ext>
                </a:extLst>
              </a:tr>
              <a:tr h="672699">
                <a:tc>
                  <a:txBody>
                    <a:bodyPr/>
                    <a:lstStyle/>
                    <a:p>
                      <a:pPr algn="ctr" latinLnBrk="1"/>
                      <a:endParaRPr lang="en-US" altLang="ko-KR" b="1">
                        <a:latin typeface="+mn-ea"/>
                        <a:ea typeface="+mn-ea"/>
                      </a:endParaRPr>
                    </a:p>
                    <a:p>
                      <a:pPr algn="ctr" latinLnBrk="1"/>
                      <a:r>
                        <a:rPr lang="en-US" altLang="ko-KR" b="1">
                          <a:latin typeface="+mn-ea"/>
                          <a:ea typeface="+mn-ea"/>
                        </a:rPr>
                        <a:t>Ion/Ioff</a:t>
                      </a:r>
                      <a:endParaRPr lang="ko-KR" altLang="en-US" b="1">
                        <a:latin typeface="+mn-ea"/>
                        <a:ea typeface="+mn-ea"/>
                      </a:endParaRPr>
                    </a:p>
                  </a:txBody>
                  <a:tcPr/>
                </a:tc>
                <a:tc>
                  <a:txBody>
                    <a:bodyPr/>
                    <a:lstStyle/>
                    <a:p>
                      <a:pPr algn="ctr" latinLnBrk="1"/>
                      <a:endParaRPr lang="en-US" altLang="ko-KR" b="1">
                        <a:latin typeface="+mn-ea"/>
                        <a:ea typeface="+mn-ea"/>
                      </a:endParaRPr>
                    </a:p>
                    <a:p>
                      <a:pPr algn="ctr" latinLnBrk="1"/>
                      <a:r>
                        <a:rPr lang="ko-KR" altLang="en-US" b="1">
                          <a:solidFill>
                            <a:srgbClr val="FF0000"/>
                          </a:solidFill>
                          <a:latin typeface="+mn-ea"/>
                          <a:ea typeface="+mn-ea"/>
                        </a:rPr>
                        <a:t>증가</a:t>
                      </a:r>
                    </a:p>
                  </a:txBody>
                  <a:tcPr/>
                </a:tc>
                <a:tc>
                  <a:txBody>
                    <a:bodyPr/>
                    <a:lstStyle/>
                    <a:p>
                      <a:pPr algn="ctr" latinLnBrk="1"/>
                      <a:endParaRPr lang="en-US" altLang="ko-KR" sz="1200" b="1">
                        <a:latin typeface="+mn-ea"/>
                        <a:ea typeface="+mn-ea"/>
                      </a:endParaRPr>
                    </a:p>
                    <a:p>
                      <a:pPr algn="ctr" latinLnBrk="1"/>
                      <a:r>
                        <a:rPr lang="en-US" altLang="ko-KR" sz="1200" b="1">
                          <a:latin typeface="+mn-ea"/>
                          <a:ea typeface="+mn-ea"/>
                        </a:rPr>
                        <a:t>Ion</a:t>
                      </a:r>
                      <a:r>
                        <a:rPr lang="ko-KR" altLang="en-US" sz="1200" b="1">
                          <a:latin typeface="+mn-ea"/>
                          <a:ea typeface="+mn-ea"/>
                        </a:rPr>
                        <a:t>의 손해보다 </a:t>
                      </a:r>
                      <a:r>
                        <a:rPr lang="en-US" altLang="ko-KR" sz="1200" b="1">
                          <a:latin typeface="+mn-ea"/>
                          <a:ea typeface="+mn-ea"/>
                        </a:rPr>
                        <a:t>Ioff</a:t>
                      </a:r>
                      <a:r>
                        <a:rPr lang="ko-KR" altLang="en-US" sz="1200" b="1">
                          <a:latin typeface="+mn-ea"/>
                          <a:ea typeface="+mn-ea"/>
                        </a:rPr>
                        <a:t>의 이득 효과가 클 것으로 예상</a:t>
                      </a:r>
                    </a:p>
                  </a:txBody>
                  <a:tcPr/>
                </a:tc>
                <a:extLst>
                  <a:ext uri="{0D108BD9-81ED-4DB2-BD59-A6C34878D82A}">
                    <a16:rowId xmlns:a16="http://schemas.microsoft.com/office/drawing/2014/main" val="4023888739"/>
                  </a:ext>
                </a:extLst>
              </a:tr>
            </a:tbl>
          </a:graphicData>
        </a:graphic>
      </p:graphicFrame>
      <p:sp>
        <p:nvSpPr>
          <p:cNvPr id="24" name="TextBox 23">
            <a:extLst>
              <a:ext uri="{FF2B5EF4-FFF2-40B4-BE49-F238E27FC236}">
                <a16:creationId xmlns:a16="http://schemas.microsoft.com/office/drawing/2014/main" id="{CF439426-271B-88B7-E3BC-E07F2B8BCA40}"/>
              </a:ext>
            </a:extLst>
          </p:cNvPr>
          <p:cNvSpPr txBox="1"/>
          <p:nvPr/>
        </p:nvSpPr>
        <p:spPr>
          <a:xfrm>
            <a:off x="4490206" y="5582898"/>
            <a:ext cx="7381203" cy="307777"/>
          </a:xfrm>
          <a:prstGeom prst="rect">
            <a:avLst/>
          </a:prstGeom>
          <a:noFill/>
        </p:spPr>
        <p:txBody>
          <a:bodyPr wrap="square" rtlCol="0">
            <a:spAutoFit/>
          </a:bodyPr>
          <a:lstStyle/>
          <a:p>
            <a:pPr algn="ctr"/>
            <a:r>
              <a:rPr lang="en-US" altLang="ko-KR">
                <a:solidFill>
                  <a:srgbClr val="002D72"/>
                </a:solidFill>
                <a:latin typeface="+mn-ea"/>
                <a:ea typeface="+mn-ea"/>
              </a:rPr>
              <a:t>* </a:t>
            </a:r>
            <a:r>
              <a:rPr lang="ko-KR" altLang="en-US">
                <a:solidFill>
                  <a:srgbClr val="002D72"/>
                </a:solidFill>
                <a:latin typeface="+mn-ea"/>
                <a:ea typeface="+mn-ea"/>
              </a:rPr>
              <a:t>단일 금속으로 </a:t>
            </a:r>
            <a:r>
              <a:rPr lang="en-US" altLang="ko-KR">
                <a:solidFill>
                  <a:srgbClr val="002D72"/>
                </a:solidFill>
                <a:latin typeface="+mn-ea"/>
                <a:ea typeface="+mn-ea"/>
              </a:rPr>
              <a:t>gate</a:t>
            </a:r>
            <a:r>
              <a:rPr lang="ko-KR" altLang="en-US">
                <a:solidFill>
                  <a:srgbClr val="002D72"/>
                </a:solidFill>
                <a:latin typeface="+mn-ea"/>
                <a:ea typeface="+mn-ea"/>
              </a:rPr>
              <a:t>를 형성했을 때보다 다음과 같은 성능 향상을 기대할 수 있다</a:t>
            </a:r>
            <a:r>
              <a:rPr lang="en-US" altLang="ko-KR">
                <a:solidFill>
                  <a:srgbClr val="002D72"/>
                </a:solidFill>
                <a:latin typeface="+mn-ea"/>
                <a:ea typeface="+mn-ea"/>
              </a:rPr>
              <a:t>.</a:t>
            </a:r>
            <a:endParaRPr lang="ko-KR" altLang="en-US">
              <a:solidFill>
                <a:srgbClr val="002D72"/>
              </a:solidFill>
              <a:latin typeface="+mn-ea"/>
              <a:ea typeface="+mn-ea"/>
            </a:endParaRPr>
          </a:p>
        </p:txBody>
      </p:sp>
      <p:pic>
        <p:nvPicPr>
          <p:cNvPr id="13" name="그림 12" descr="반도체공학회 공식 홈페이지 | The Institute of Semiconductor Engineers">
            <a:extLst>
              <a:ext uri="{FF2B5EF4-FFF2-40B4-BE49-F238E27FC236}">
                <a16:creationId xmlns:a16="http://schemas.microsoft.com/office/drawing/2014/main" id="{2E6C4044-86C1-3D26-F59F-6DDE4F19BF91}"/>
              </a:ext>
            </a:extLst>
          </p:cNvPr>
          <p:cNvPicPr>
            <a:picLocks noChangeAspect="1"/>
          </p:cNvPicPr>
          <p:nvPr/>
        </p:nvPicPr>
        <p:blipFill>
          <a:blip r:embed="rId3"/>
          <a:stretch>
            <a:fillRect/>
          </a:stretch>
        </p:blipFill>
        <p:spPr>
          <a:xfrm>
            <a:off x="10697131" y="142090"/>
            <a:ext cx="1279133" cy="262905"/>
          </a:xfrm>
          <a:prstGeom prst="rect">
            <a:avLst/>
          </a:prstGeom>
        </p:spPr>
      </p:pic>
    </p:spTree>
    <p:extLst>
      <p:ext uri="{BB962C8B-B14F-4D97-AF65-F5344CB8AC3E}">
        <p14:creationId xmlns:p14="http://schemas.microsoft.com/office/powerpoint/2010/main" val="948152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0">
          <a:extLst>
            <a:ext uri="{FF2B5EF4-FFF2-40B4-BE49-F238E27FC236}">
              <a16:creationId xmlns:a16="http://schemas.microsoft.com/office/drawing/2014/main" id="{058FAAF5-16A9-F2C1-E77C-3AC41B9A2584}"/>
            </a:ext>
          </a:extLst>
        </p:cNvPr>
        <p:cNvGrpSpPr/>
        <p:nvPr/>
      </p:nvGrpSpPr>
      <p:grpSpPr>
        <a:xfrm>
          <a:off x="0" y="0"/>
          <a:ext cx="0" cy="0"/>
          <a:chOff x="0" y="0"/>
          <a:chExt cx="0" cy="0"/>
        </a:xfrm>
      </p:grpSpPr>
      <p:pic>
        <p:nvPicPr>
          <p:cNvPr id="12" name="그림 11">
            <a:extLst>
              <a:ext uri="{FF2B5EF4-FFF2-40B4-BE49-F238E27FC236}">
                <a16:creationId xmlns:a16="http://schemas.microsoft.com/office/drawing/2014/main" id="{A3987DBB-D3D1-3EA7-C41E-FE091554E3ED}"/>
              </a:ext>
            </a:extLst>
          </p:cNvPr>
          <p:cNvPicPr>
            <a:picLocks noChangeAspect="1"/>
          </p:cNvPicPr>
          <p:nvPr/>
        </p:nvPicPr>
        <p:blipFill>
          <a:blip r:embed="rId3"/>
          <a:stretch>
            <a:fillRect/>
          </a:stretch>
        </p:blipFill>
        <p:spPr>
          <a:xfrm>
            <a:off x="282369" y="1114425"/>
            <a:ext cx="5631747" cy="4235692"/>
          </a:xfrm>
          <a:prstGeom prst="rect">
            <a:avLst/>
          </a:prstGeom>
        </p:spPr>
      </p:pic>
      <p:sp>
        <p:nvSpPr>
          <p:cNvPr id="98" name="Google Shape;98;p14">
            <a:extLst>
              <a:ext uri="{FF2B5EF4-FFF2-40B4-BE49-F238E27FC236}">
                <a16:creationId xmlns:a16="http://schemas.microsoft.com/office/drawing/2014/main" id="{EBD99187-485F-303F-1E29-A2E28ED2ED7B}"/>
              </a:ext>
            </a:extLst>
          </p:cNvPr>
          <p:cNvSpPr txBox="1"/>
          <p:nvPr/>
        </p:nvSpPr>
        <p:spPr>
          <a:xfrm>
            <a:off x="946563" y="627518"/>
            <a:ext cx="11001375" cy="430887"/>
          </a:xfrm>
          <a:prstGeom prst="rect">
            <a:avLst/>
          </a:prstGeom>
          <a:noFill/>
          <a:ln>
            <a:noFill/>
          </a:ln>
        </p:spPr>
        <p:txBody>
          <a:bodyPr spcFirstLastPara="1" wrap="square" lIns="0" tIns="0" rIns="0" bIns="0" anchor="t" anchorCtr="0">
            <a:spAutoFit/>
          </a:bodyPr>
          <a:lstStyle/>
          <a:p>
            <a:pPr lvl="0"/>
            <a:r>
              <a:rPr lang="en-US" altLang="ko-KR" sz="2800" b="1">
                <a:solidFill>
                  <a:srgbClr val="0F172A"/>
                </a:solidFill>
                <a:latin typeface="+mj-ea"/>
                <a:ea typeface="+mj-ea"/>
                <a:cs typeface="Poppins"/>
                <a:sym typeface="Poppins"/>
              </a:rPr>
              <a:t>DIBL </a:t>
            </a:r>
            <a:r>
              <a:rPr lang="en-US" altLang="ko-KR" sz="1800" b="1">
                <a:solidFill>
                  <a:schemeClr val="tx1">
                    <a:lumMod val="50000"/>
                    <a:lumOff val="50000"/>
                  </a:schemeClr>
                </a:solidFill>
                <a:latin typeface="+mj-ea"/>
                <a:ea typeface="+mj-ea"/>
                <a:cs typeface="Poppins"/>
                <a:sym typeface="Poppins"/>
              </a:rPr>
              <a:t>DIBL </a:t>
            </a:r>
            <a:r>
              <a:rPr lang="ko-KR" altLang="en-US" sz="1800" b="1">
                <a:solidFill>
                  <a:schemeClr val="tx1">
                    <a:lumMod val="50000"/>
                    <a:lumOff val="50000"/>
                  </a:schemeClr>
                </a:solidFill>
                <a:latin typeface="+mj-ea"/>
                <a:ea typeface="+mj-ea"/>
                <a:cs typeface="Poppins"/>
                <a:sym typeface="Poppins"/>
              </a:rPr>
              <a:t>정의 및 </a:t>
            </a:r>
            <a:r>
              <a:rPr lang="en-US" altLang="ko-KR" sz="1800" b="1">
                <a:solidFill>
                  <a:schemeClr val="tx1">
                    <a:lumMod val="50000"/>
                    <a:lumOff val="50000"/>
                  </a:schemeClr>
                </a:solidFill>
                <a:latin typeface="+mj-ea"/>
                <a:ea typeface="+mj-ea"/>
                <a:cs typeface="Poppins"/>
                <a:sym typeface="Poppins"/>
              </a:rPr>
              <a:t>TCAD </a:t>
            </a:r>
            <a:r>
              <a:rPr lang="ko-KR" altLang="en-US" sz="1800" b="1">
                <a:solidFill>
                  <a:schemeClr val="tx1">
                    <a:lumMod val="50000"/>
                    <a:lumOff val="50000"/>
                  </a:schemeClr>
                </a:solidFill>
                <a:latin typeface="+mj-ea"/>
                <a:ea typeface="+mj-ea"/>
                <a:cs typeface="Poppins"/>
                <a:sym typeface="Poppins"/>
              </a:rPr>
              <a:t>평가 방법</a:t>
            </a:r>
            <a:endParaRPr lang="ko-KR" altLang="en-US" sz="1600" dirty="0">
              <a:solidFill>
                <a:schemeClr val="tx1">
                  <a:lumMod val="50000"/>
                  <a:lumOff val="50000"/>
                </a:schemeClr>
              </a:solidFill>
              <a:latin typeface="+mj-ea"/>
              <a:ea typeface="+mj-ea"/>
            </a:endParaRPr>
          </a:p>
        </p:txBody>
      </p:sp>
      <p:sp>
        <p:nvSpPr>
          <p:cNvPr id="99" name="Google Shape;99;p14">
            <a:extLst>
              <a:ext uri="{FF2B5EF4-FFF2-40B4-BE49-F238E27FC236}">
                <a16:creationId xmlns:a16="http://schemas.microsoft.com/office/drawing/2014/main" id="{87005A0A-4E18-3F8E-BCE8-3504AFD255A2}"/>
              </a:ext>
            </a:extLst>
          </p:cNvPr>
          <p:cNvSpPr/>
          <p:nvPr/>
        </p:nvSpPr>
        <p:spPr>
          <a:xfrm>
            <a:off x="762000" y="571500"/>
            <a:ext cx="76200" cy="542925"/>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j-ea"/>
              <a:ea typeface="+mj-ea"/>
              <a:cs typeface="Calibri"/>
              <a:sym typeface="Calibri"/>
            </a:endParaRPr>
          </a:p>
        </p:txBody>
      </p:sp>
      <p:sp>
        <p:nvSpPr>
          <p:cNvPr id="5" name="직사각형 4">
            <a:extLst>
              <a:ext uri="{FF2B5EF4-FFF2-40B4-BE49-F238E27FC236}">
                <a16:creationId xmlns:a16="http://schemas.microsoft.com/office/drawing/2014/main" id="{D678AEBC-933A-8750-E79C-CF77F57AB6D5}"/>
              </a:ext>
            </a:extLst>
          </p:cNvPr>
          <p:cNvSpPr/>
          <p:nvPr/>
        </p:nvSpPr>
        <p:spPr>
          <a:xfrm>
            <a:off x="5914116" y="1601330"/>
            <a:ext cx="1618841" cy="918912"/>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TextBox 5">
            <a:extLst>
              <a:ext uri="{FF2B5EF4-FFF2-40B4-BE49-F238E27FC236}">
                <a16:creationId xmlns:a16="http://schemas.microsoft.com/office/drawing/2014/main" id="{0B657286-2FB5-72D8-5D47-A290DB0149B9}"/>
              </a:ext>
            </a:extLst>
          </p:cNvPr>
          <p:cNvSpPr txBox="1"/>
          <p:nvPr/>
        </p:nvSpPr>
        <p:spPr>
          <a:xfrm>
            <a:off x="6007620" y="1922286"/>
            <a:ext cx="1431831" cy="276999"/>
          </a:xfrm>
          <a:prstGeom prst="rect">
            <a:avLst/>
          </a:prstGeom>
          <a:noFill/>
        </p:spPr>
        <p:txBody>
          <a:bodyPr wrap="square" rtlCol="0">
            <a:spAutoFit/>
          </a:bodyPr>
          <a:lstStyle/>
          <a:p>
            <a:pPr algn="ctr"/>
            <a:r>
              <a:rPr lang="en-US" altLang="ko-KR" sz="1200" b="1">
                <a:solidFill>
                  <a:schemeClr val="accent3">
                    <a:lumMod val="50000"/>
                  </a:schemeClr>
                </a:solidFill>
              </a:rPr>
              <a:t>Drain </a:t>
            </a:r>
            <a:r>
              <a:rPr lang="ko-KR" altLang="en-US" sz="1200" b="1">
                <a:solidFill>
                  <a:schemeClr val="accent3">
                    <a:lumMod val="50000"/>
                  </a:schemeClr>
                </a:solidFill>
              </a:rPr>
              <a:t>전압 증가</a:t>
            </a:r>
          </a:p>
        </p:txBody>
      </p:sp>
      <p:sp>
        <p:nvSpPr>
          <p:cNvPr id="7" name="직사각형 6">
            <a:extLst>
              <a:ext uri="{FF2B5EF4-FFF2-40B4-BE49-F238E27FC236}">
                <a16:creationId xmlns:a16="http://schemas.microsoft.com/office/drawing/2014/main" id="{C0E2A6B3-90C7-FBA5-D45B-59B66D67C054}"/>
              </a:ext>
            </a:extLst>
          </p:cNvPr>
          <p:cNvSpPr/>
          <p:nvPr/>
        </p:nvSpPr>
        <p:spPr>
          <a:xfrm>
            <a:off x="7896725" y="1601330"/>
            <a:ext cx="1618841" cy="918912"/>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TextBox 7">
            <a:extLst>
              <a:ext uri="{FF2B5EF4-FFF2-40B4-BE49-F238E27FC236}">
                <a16:creationId xmlns:a16="http://schemas.microsoft.com/office/drawing/2014/main" id="{76ACCD07-B9DD-81A5-EDA2-8474474D00E7}"/>
              </a:ext>
            </a:extLst>
          </p:cNvPr>
          <p:cNvSpPr txBox="1"/>
          <p:nvPr/>
        </p:nvSpPr>
        <p:spPr>
          <a:xfrm>
            <a:off x="7990229" y="1833930"/>
            <a:ext cx="1431831" cy="461665"/>
          </a:xfrm>
          <a:prstGeom prst="rect">
            <a:avLst/>
          </a:prstGeom>
          <a:noFill/>
        </p:spPr>
        <p:txBody>
          <a:bodyPr wrap="square" rtlCol="0">
            <a:spAutoFit/>
          </a:bodyPr>
          <a:lstStyle/>
          <a:p>
            <a:pPr algn="ctr"/>
            <a:r>
              <a:rPr lang="en-US" altLang="ko-KR" sz="1200" b="1">
                <a:solidFill>
                  <a:schemeClr val="accent3">
                    <a:lumMod val="50000"/>
                  </a:schemeClr>
                </a:solidFill>
              </a:rPr>
              <a:t>Source-Channel</a:t>
            </a:r>
          </a:p>
          <a:p>
            <a:pPr algn="ctr"/>
            <a:r>
              <a:rPr lang="en-US" altLang="ko-KR" sz="1200" b="1">
                <a:solidFill>
                  <a:schemeClr val="accent3">
                    <a:lumMod val="50000"/>
                  </a:schemeClr>
                </a:solidFill>
              </a:rPr>
              <a:t>Barrier </a:t>
            </a:r>
            <a:r>
              <a:rPr lang="ko-KR" altLang="en-US" sz="1200" b="1">
                <a:solidFill>
                  <a:schemeClr val="accent3">
                    <a:lumMod val="50000"/>
                  </a:schemeClr>
                </a:solidFill>
              </a:rPr>
              <a:t>저하</a:t>
            </a:r>
          </a:p>
        </p:txBody>
      </p:sp>
      <p:sp>
        <p:nvSpPr>
          <p:cNvPr id="9" name="직사각형 8">
            <a:extLst>
              <a:ext uri="{FF2B5EF4-FFF2-40B4-BE49-F238E27FC236}">
                <a16:creationId xmlns:a16="http://schemas.microsoft.com/office/drawing/2014/main" id="{F916B525-0DAD-4F1A-C3D2-13E2338DE627}"/>
              </a:ext>
            </a:extLst>
          </p:cNvPr>
          <p:cNvSpPr/>
          <p:nvPr/>
        </p:nvSpPr>
        <p:spPr>
          <a:xfrm>
            <a:off x="9879334" y="1601330"/>
            <a:ext cx="1618841" cy="918912"/>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Box 9">
            <a:extLst>
              <a:ext uri="{FF2B5EF4-FFF2-40B4-BE49-F238E27FC236}">
                <a16:creationId xmlns:a16="http://schemas.microsoft.com/office/drawing/2014/main" id="{00218092-9DB6-9DA1-D222-1F8AC30FE4E4}"/>
              </a:ext>
            </a:extLst>
          </p:cNvPr>
          <p:cNvSpPr txBox="1"/>
          <p:nvPr/>
        </p:nvSpPr>
        <p:spPr>
          <a:xfrm>
            <a:off x="9972838" y="1922286"/>
            <a:ext cx="1431831" cy="276999"/>
          </a:xfrm>
          <a:prstGeom prst="rect">
            <a:avLst/>
          </a:prstGeom>
          <a:noFill/>
        </p:spPr>
        <p:txBody>
          <a:bodyPr wrap="square" rtlCol="0">
            <a:spAutoFit/>
          </a:bodyPr>
          <a:lstStyle/>
          <a:p>
            <a:pPr algn="ctr"/>
            <a:r>
              <a:rPr lang="ko-KR" altLang="en-US" sz="1200" b="1">
                <a:solidFill>
                  <a:schemeClr val="accent3">
                    <a:lumMod val="50000"/>
                  </a:schemeClr>
                </a:solidFill>
              </a:rPr>
              <a:t>문턱전압 변화</a:t>
            </a:r>
          </a:p>
        </p:txBody>
      </p:sp>
      <p:sp>
        <p:nvSpPr>
          <p:cNvPr id="2" name="직사각형 1">
            <a:extLst>
              <a:ext uri="{FF2B5EF4-FFF2-40B4-BE49-F238E27FC236}">
                <a16:creationId xmlns:a16="http://schemas.microsoft.com/office/drawing/2014/main" id="{EDEABC1C-7924-0089-945F-9094E56DEE6B}"/>
              </a:ext>
            </a:extLst>
          </p:cNvPr>
          <p:cNvSpPr/>
          <p:nvPr/>
        </p:nvSpPr>
        <p:spPr>
          <a:xfrm>
            <a:off x="5914116" y="3682752"/>
            <a:ext cx="5584059" cy="1023714"/>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2EDD0A07-ED61-1D3E-BE2D-6C2AA425BCEE}"/>
                  </a:ext>
                </a:extLst>
              </p:cNvPr>
              <p:cNvSpPr txBox="1"/>
              <p:nvPr/>
            </p:nvSpPr>
            <p:spPr>
              <a:xfrm>
                <a:off x="6214985" y="3854964"/>
                <a:ext cx="4938984" cy="679289"/>
              </a:xfrm>
              <a:prstGeom prst="rect">
                <a:avLst/>
              </a:prstGeom>
              <a:noFill/>
            </p:spPr>
            <p:txBody>
              <a:bodyPr wrap="square" rtlCol="0">
                <a:spAutoFit/>
              </a:bodyPr>
              <a:lstStyle/>
              <a:p>
                <a:pPr algn="ctr"/>
                <a:r>
                  <a:rPr lang="en-US" altLang="ko-KR" sz="2400" b="1">
                    <a:solidFill>
                      <a:schemeClr val="accent3">
                        <a:lumMod val="50000"/>
                      </a:schemeClr>
                    </a:solidFill>
                  </a:rPr>
                  <a:t>DIBL(mV/V) = </a:t>
                </a:r>
                <a14:m>
                  <m:oMath xmlns:m="http://schemas.openxmlformats.org/officeDocument/2006/math">
                    <m:f>
                      <m:fPr>
                        <m:ctrlPr>
                          <a:rPr lang="en-US" altLang="ko-KR" sz="2400" b="1" i="1" smtClean="0">
                            <a:solidFill>
                              <a:schemeClr val="accent3">
                                <a:lumMod val="50000"/>
                              </a:schemeClr>
                            </a:solidFill>
                            <a:latin typeface="Cambria Math" panose="02040503050406030204" pitchFamily="18" charset="0"/>
                          </a:rPr>
                        </m:ctrlPr>
                      </m:fPr>
                      <m:num>
                        <m:r>
                          <a:rPr lang="en-US" altLang="ko-KR" sz="2400" b="1" i="1" smtClean="0">
                            <a:solidFill>
                              <a:schemeClr val="accent3">
                                <a:lumMod val="50000"/>
                              </a:schemeClr>
                            </a:solidFill>
                            <a:latin typeface="Cambria Math" panose="02040503050406030204" pitchFamily="18" charset="0"/>
                          </a:rPr>
                          <m:t>| </m:t>
                        </m:r>
                        <m:r>
                          <a:rPr lang="en-US" altLang="ko-KR" sz="2400" b="1" i="1" smtClean="0">
                            <a:solidFill>
                              <a:schemeClr val="accent3">
                                <a:lumMod val="50000"/>
                              </a:schemeClr>
                            </a:solidFill>
                            <a:latin typeface="Cambria Math" panose="02040503050406030204" pitchFamily="18" charset="0"/>
                          </a:rPr>
                          <m:t>𝑽𝒕𝒉</m:t>
                        </m:r>
                        <m:r>
                          <a:rPr lang="en-US" altLang="ko-KR" sz="2400" b="1" i="1" smtClean="0">
                            <a:solidFill>
                              <a:schemeClr val="accent3">
                                <a:lumMod val="50000"/>
                              </a:schemeClr>
                            </a:solidFill>
                            <a:latin typeface="Cambria Math" panose="02040503050406030204" pitchFamily="18" charset="0"/>
                          </a:rPr>
                          <m:t>,</m:t>
                        </m:r>
                        <m:r>
                          <a:rPr lang="en-US" altLang="ko-KR" sz="2400" b="1" i="1" smtClean="0">
                            <a:solidFill>
                              <a:schemeClr val="accent3">
                                <a:lumMod val="50000"/>
                              </a:schemeClr>
                            </a:solidFill>
                            <a:latin typeface="Cambria Math" panose="02040503050406030204" pitchFamily="18" charset="0"/>
                          </a:rPr>
                          <m:t>𝑳𝒐𝒘</m:t>
                        </m:r>
                        <m:r>
                          <a:rPr lang="en-US" altLang="ko-KR" sz="2400" b="1" i="1" smtClean="0">
                            <a:solidFill>
                              <a:schemeClr val="accent3">
                                <a:lumMod val="50000"/>
                              </a:schemeClr>
                            </a:solidFill>
                            <a:latin typeface="Cambria Math" panose="02040503050406030204" pitchFamily="18" charset="0"/>
                          </a:rPr>
                          <m:t>−</m:t>
                        </m:r>
                        <m:r>
                          <a:rPr lang="en-US" altLang="ko-KR" sz="2400" b="1" i="1" smtClean="0">
                            <a:solidFill>
                              <a:schemeClr val="accent3">
                                <a:lumMod val="50000"/>
                              </a:schemeClr>
                            </a:solidFill>
                            <a:latin typeface="Cambria Math" panose="02040503050406030204" pitchFamily="18" charset="0"/>
                          </a:rPr>
                          <m:t>𝑽𝒕𝒉</m:t>
                        </m:r>
                        <m:r>
                          <a:rPr lang="en-US" altLang="ko-KR" sz="2400" b="1" i="1" smtClean="0">
                            <a:solidFill>
                              <a:schemeClr val="accent3">
                                <a:lumMod val="50000"/>
                              </a:schemeClr>
                            </a:solidFill>
                            <a:latin typeface="Cambria Math" panose="02040503050406030204" pitchFamily="18" charset="0"/>
                          </a:rPr>
                          <m:t>,</m:t>
                        </m:r>
                        <m:r>
                          <a:rPr lang="en-US" altLang="ko-KR" sz="2400" b="1" i="1" smtClean="0">
                            <a:solidFill>
                              <a:schemeClr val="accent3">
                                <a:lumMod val="50000"/>
                              </a:schemeClr>
                            </a:solidFill>
                            <a:latin typeface="Cambria Math" panose="02040503050406030204" pitchFamily="18" charset="0"/>
                          </a:rPr>
                          <m:t>𝑯𝒊𝒈𝒉</m:t>
                        </m:r>
                        <m:r>
                          <a:rPr lang="en-US" altLang="ko-KR" sz="2400" b="1" i="1" smtClean="0">
                            <a:solidFill>
                              <a:schemeClr val="accent3">
                                <a:lumMod val="50000"/>
                              </a:schemeClr>
                            </a:solidFill>
                            <a:latin typeface="Cambria Math" panose="02040503050406030204" pitchFamily="18" charset="0"/>
                          </a:rPr>
                          <m:t>|</m:t>
                        </m:r>
                      </m:num>
                      <m:den>
                        <m:r>
                          <a:rPr lang="en-US" altLang="ko-KR" sz="2400" b="1" i="1" smtClean="0">
                            <a:solidFill>
                              <a:schemeClr val="accent3">
                                <a:lumMod val="50000"/>
                              </a:schemeClr>
                            </a:solidFill>
                            <a:latin typeface="Cambria Math" panose="02040503050406030204" pitchFamily="18" charset="0"/>
                          </a:rPr>
                          <m:t>(</m:t>
                        </m:r>
                        <m:r>
                          <a:rPr lang="en-US" altLang="ko-KR" sz="2400" b="1" i="1" smtClean="0">
                            <a:solidFill>
                              <a:schemeClr val="accent3">
                                <a:lumMod val="50000"/>
                              </a:schemeClr>
                            </a:solidFill>
                            <a:latin typeface="Cambria Math" panose="02040503050406030204" pitchFamily="18" charset="0"/>
                          </a:rPr>
                          <m:t>𝑽𝒅</m:t>
                        </m:r>
                        <m:r>
                          <a:rPr lang="en-US" altLang="ko-KR" sz="2400" b="1" i="1" smtClean="0">
                            <a:solidFill>
                              <a:schemeClr val="accent3">
                                <a:lumMod val="50000"/>
                              </a:schemeClr>
                            </a:solidFill>
                            <a:latin typeface="Cambria Math" panose="02040503050406030204" pitchFamily="18" charset="0"/>
                          </a:rPr>
                          <m:t>,</m:t>
                        </m:r>
                        <m:r>
                          <a:rPr lang="en-US" altLang="ko-KR" sz="2400" b="1" i="1" smtClean="0">
                            <a:solidFill>
                              <a:schemeClr val="accent3">
                                <a:lumMod val="50000"/>
                              </a:schemeClr>
                            </a:solidFill>
                            <a:latin typeface="Cambria Math" panose="02040503050406030204" pitchFamily="18" charset="0"/>
                          </a:rPr>
                          <m:t>𝑯𝒊𝒈𝒉</m:t>
                        </m:r>
                        <m:r>
                          <a:rPr lang="en-US" altLang="ko-KR" sz="2400" b="1" i="1" smtClean="0">
                            <a:solidFill>
                              <a:schemeClr val="accent3">
                                <a:lumMod val="50000"/>
                              </a:schemeClr>
                            </a:solidFill>
                            <a:latin typeface="Cambria Math" panose="02040503050406030204" pitchFamily="18" charset="0"/>
                          </a:rPr>
                          <m:t>−</m:t>
                        </m:r>
                        <m:r>
                          <a:rPr lang="en-US" altLang="ko-KR" sz="2400" b="1" i="1" smtClean="0">
                            <a:solidFill>
                              <a:schemeClr val="accent3">
                                <a:lumMod val="50000"/>
                              </a:schemeClr>
                            </a:solidFill>
                            <a:latin typeface="Cambria Math" panose="02040503050406030204" pitchFamily="18" charset="0"/>
                          </a:rPr>
                          <m:t>𝑽𝒅</m:t>
                        </m:r>
                        <m:r>
                          <a:rPr lang="en-US" altLang="ko-KR" sz="2400" b="1" i="1" smtClean="0">
                            <a:solidFill>
                              <a:schemeClr val="accent3">
                                <a:lumMod val="50000"/>
                              </a:schemeClr>
                            </a:solidFill>
                            <a:latin typeface="Cambria Math" panose="02040503050406030204" pitchFamily="18" charset="0"/>
                          </a:rPr>
                          <m:t>,</m:t>
                        </m:r>
                        <m:r>
                          <a:rPr lang="en-US" altLang="ko-KR" sz="2400" b="1" i="1" smtClean="0">
                            <a:solidFill>
                              <a:schemeClr val="accent3">
                                <a:lumMod val="50000"/>
                              </a:schemeClr>
                            </a:solidFill>
                            <a:latin typeface="Cambria Math" panose="02040503050406030204" pitchFamily="18" charset="0"/>
                          </a:rPr>
                          <m:t>𝑳𝒐𝒘</m:t>
                        </m:r>
                        <m:r>
                          <a:rPr lang="en-US" altLang="ko-KR" sz="2400" b="1" i="1" smtClean="0">
                            <a:solidFill>
                              <a:schemeClr val="accent3">
                                <a:lumMod val="50000"/>
                              </a:schemeClr>
                            </a:solidFill>
                            <a:latin typeface="Cambria Math" panose="02040503050406030204" pitchFamily="18" charset="0"/>
                          </a:rPr>
                          <m:t>)</m:t>
                        </m:r>
                      </m:den>
                    </m:f>
                  </m:oMath>
                </a14:m>
                <a:endParaRPr lang="ko-KR" altLang="en-US" sz="2400" b="1">
                  <a:solidFill>
                    <a:schemeClr val="accent3">
                      <a:lumMod val="50000"/>
                    </a:schemeClr>
                  </a:solidFill>
                </a:endParaRPr>
              </a:p>
            </p:txBody>
          </p:sp>
        </mc:Choice>
        <mc:Fallback xmlns="">
          <p:sp>
            <p:nvSpPr>
              <p:cNvPr id="3" name="TextBox 2">
                <a:extLst>
                  <a:ext uri="{FF2B5EF4-FFF2-40B4-BE49-F238E27FC236}">
                    <a16:creationId xmlns:a16="http://schemas.microsoft.com/office/drawing/2014/main" id="{2EDD0A07-ED61-1D3E-BE2D-6C2AA425BCEE}"/>
                  </a:ext>
                </a:extLst>
              </p:cNvPr>
              <p:cNvSpPr txBox="1">
                <a:spLocks noRot="1" noChangeAspect="1" noMove="1" noResize="1" noEditPoints="1" noAdjustHandles="1" noChangeArrowheads="1" noChangeShapeType="1" noTextEdit="1"/>
              </p:cNvSpPr>
              <p:nvPr/>
            </p:nvSpPr>
            <p:spPr>
              <a:xfrm>
                <a:off x="6214985" y="3854964"/>
                <a:ext cx="4938984" cy="679289"/>
              </a:xfrm>
              <a:prstGeom prst="rect">
                <a:avLst/>
              </a:prstGeom>
              <a:blipFill>
                <a:blip r:embed="rId4"/>
                <a:stretch>
                  <a:fillRect/>
                </a:stretch>
              </a:blipFill>
            </p:spPr>
            <p:txBody>
              <a:bodyPr/>
              <a:lstStyle/>
              <a:p>
                <a:r>
                  <a:rPr lang="ko-KR" altLang="en-US">
                    <a:noFill/>
                  </a:rPr>
                  <a:t> </a:t>
                </a:r>
              </a:p>
            </p:txBody>
          </p:sp>
        </mc:Fallback>
      </mc:AlternateContent>
      <p:cxnSp>
        <p:nvCxnSpPr>
          <p:cNvPr id="14" name="직선 화살표 연결선 13">
            <a:extLst>
              <a:ext uri="{FF2B5EF4-FFF2-40B4-BE49-F238E27FC236}">
                <a16:creationId xmlns:a16="http://schemas.microsoft.com/office/drawing/2014/main" id="{E637131A-F04C-A7D3-14A7-38E779345CAA}"/>
              </a:ext>
            </a:extLst>
          </p:cNvPr>
          <p:cNvCxnSpPr>
            <a:stCxn id="5" idx="3"/>
          </p:cNvCxnSpPr>
          <p:nvPr/>
        </p:nvCxnSpPr>
        <p:spPr>
          <a:xfrm flipV="1">
            <a:off x="7532957" y="2042562"/>
            <a:ext cx="363768" cy="18224"/>
          </a:xfrm>
          <a:prstGeom prst="straightConnector1">
            <a:avLst/>
          </a:prstGeom>
          <a:ln w="38100">
            <a:solidFill>
              <a:srgbClr val="77933C"/>
            </a:solidFill>
            <a:tailEnd type="triangle"/>
          </a:ln>
        </p:spPr>
        <p:style>
          <a:lnRef idx="1">
            <a:schemeClr val="accent1"/>
          </a:lnRef>
          <a:fillRef idx="0">
            <a:schemeClr val="accent1"/>
          </a:fillRef>
          <a:effectRef idx="0">
            <a:schemeClr val="accent1"/>
          </a:effectRef>
          <a:fontRef idx="minor">
            <a:schemeClr val="tx1"/>
          </a:fontRef>
        </p:style>
      </p:cxnSp>
      <p:cxnSp>
        <p:nvCxnSpPr>
          <p:cNvPr id="15" name="직선 화살표 연결선 14">
            <a:extLst>
              <a:ext uri="{FF2B5EF4-FFF2-40B4-BE49-F238E27FC236}">
                <a16:creationId xmlns:a16="http://schemas.microsoft.com/office/drawing/2014/main" id="{0416F547-77BF-A4BC-90A2-0CF12F6E1264}"/>
              </a:ext>
            </a:extLst>
          </p:cNvPr>
          <p:cNvCxnSpPr/>
          <p:nvPr/>
        </p:nvCxnSpPr>
        <p:spPr>
          <a:xfrm flipV="1">
            <a:off x="9515564" y="2060785"/>
            <a:ext cx="363768" cy="18224"/>
          </a:xfrm>
          <a:prstGeom prst="straightConnector1">
            <a:avLst/>
          </a:prstGeom>
          <a:ln w="38100">
            <a:solidFill>
              <a:srgbClr val="77933C"/>
            </a:solidFill>
            <a:tailEnd type="triangle"/>
          </a:ln>
        </p:spPr>
        <p:style>
          <a:lnRef idx="1">
            <a:schemeClr val="accent1"/>
          </a:lnRef>
          <a:fillRef idx="0">
            <a:schemeClr val="accent1"/>
          </a:fillRef>
          <a:effectRef idx="0">
            <a:schemeClr val="accent1"/>
          </a:effectRef>
          <a:fontRef idx="minor">
            <a:schemeClr val="tx1"/>
          </a:fontRef>
        </p:style>
      </p:cxnSp>
      <p:sp>
        <p:nvSpPr>
          <p:cNvPr id="17" name="직사각형 16">
            <a:extLst>
              <a:ext uri="{FF2B5EF4-FFF2-40B4-BE49-F238E27FC236}">
                <a16:creationId xmlns:a16="http://schemas.microsoft.com/office/drawing/2014/main" id="{27572CFB-2365-FB83-D376-E3A51A9BA39F}"/>
              </a:ext>
            </a:extLst>
          </p:cNvPr>
          <p:cNvSpPr/>
          <p:nvPr/>
        </p:nvSpPr>
        <p:spPr>
          <a:xfrm>
            <a:off x="5914116" y="2911724"/>
            <a:ext cx="5584059" cy="456615"/>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TextBox 17">
            <a:extLst>
              <a:ext uri="{FF2B5EF4-FFF2-40B4-BE49-F238E27FC236}">
                <a16:creationId xmlns:a16="http://schemas.microsoft.com/office/drawing/2014/main" id="{789B105D-9E2F-BF9D-22C5-5D4BEE496B01}"/>
              </a:ext>
            </a:extLst>
          </p:cNvPr>
          <p:cNvSpPr txBox="1"/>
          <p:nvPr/>
        </p:nvSpPr>
        <p:spPr>
          <a:xfrm>
            <a:off x="5755140" y="2983493"/>
            <a:ext cx="5902011" cy="307777"/>
          </a:xfrm>
          <a:prstGeom prst="rect">
            <a:avLst/>
          </a:prstGeom>
          <a:noFill/>
        </p:spPr>
        <p:txBody>
          <a:bodyPr wrap="square" rtlCol="0">
            <a:spAutoFit/>
          </a:bodyPr>
          <a:lstStyle/>
          <a:p>
            <a:pPr algn="ctr"/>
            <a:r>
              <a:rPr lang="en-US" altLang="ko-KR" b="1">
                <a:solidFill>
                  <a:schemeClr val="accent3">
                    <a:lumMod val="50000"/>
                  </a:schemeClr>
                </a:solidFill>
              </a:rPr>
              <a:t>DIBL</a:t>
            </a:r>
            <a:r>
              <a:rPr lang="ko-KR" altLang="en-US" b="1">
                <a:solidFill>
                  <a:schemeClr val="accent3">
                    <a:lumMod val="50000"/>
                  </a:schemeClr>
                </a:solidFill>
              </a:rPr>
              <a:t>이 큼 → </a:t>
            </a:r>
            <a:r>
              <a:rPr lang="en-US" altLang="ko-KR" b="1">
                <a:solidFill>
                  <a:schemeClr val="accent3">
                    <a:lumMod val="50000"/>
                  </a:schemeClr>
                </a:solidFill>
              </a:rPr>
              <a:t>Drain </a:t>
            </a:r>
            <a:r>
              <a:rPr lang="ko-KR" altLang="en-US" b="1">
                <a:solidFill>
                  <a:schemeClr val="accent3">
                    <a:lumMod val="50000"/>
                  </a:schemeClr>
                </a:solidFill>
              </a:rPr>
              <a:t>전계 영향 큼 → </a:t>
            </a:r>
            <a:r>
              <a:rPr lang="en-US" altLang="ko-KR" b="1">
                <a:solidFill>
                  <a:schemeClr val="accent3">
                    <a:lumMod val="50000"/>
                  </a:schemeClr>
                </a:solidFill>
              </a:rPr>
              <a:t>off-state leakage current </a:t>
            </a:r>
            <a:r>
              <a:rPr lang="ko-KR" altLang="en-US" b="1">
                <a:solidFill>
                  <a:schemeClr val="accent3">
                    <a:lumMod val="50000"/>
                  </a:schemeClr>
                </a:solidFill>
              </a:rPr>
              <a:t>증가</a:t>
            </a:r>
          </a:p>
        </p:txBody>
      </p:sp>
      <p:sp>
        <p:nvSpPr>
          <p:cNvPr id="19" name="직사각형 18">
            <a:extLst>
              <a:ext uri="{FF2B5EF4-FFF2-40B4-BE49-F238E27FC236}">
                <a16:creationId xmlns:a16="http://schemas.microsoft.com/office/drawing/2014/main" id="{D17807DD-D4DD-5E5E-DA17-C1F33702E1CE}"/>
              </a:ext>
            </a:extLst>
          </p:cNvPr>
          <p:cNvSpPr/>
          <p:nvPr/>
        </p:nvSpPr>
        <p:spPr>
          <a:xfrm>
            <a:off x="1455821" y="3291270"/>
            <a:ext cx="1215190" cy="56369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직사각형 19">
            <a:extLst>
              <a:ext uri="{FF2B5EF4-FFF2-40B4-BE49-F238E27FC236}">
                <a16:creationId xmlns:a16="http://schemas.microsoft.com/office/drawing/2014/main" id="{6C8C8CBF-B34B-2330-1BCC-088F5F51FC3B}"/>
              </a:ext>
            </a:extLst>
          </p:cNvPr>
          <p:cNvSpPr/>
          <p:nvPr/>
        </p:nvSpPr>
        <p:spPr>
          <a:xfrm>
            <a:off x="1969912" y="4077625"/>
            <a:ext cx="3088665" cy="563694"/>
          </a:xfrm>
          <a:prstGeom prst="rect">
            <a:avLst/>
          </a:prstGeom>
          <a:solidFill>
            <a:srgbClr val="FFFF00"/>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TextBox 20">
            <a:extLst>
              <a:ext uri="{FF2B5EF4-FFF2-40B4-BE49-F238E27FC236}">
                <a16:creationId xmlns:a16="http://schemas.microsoft.com/office/drawing/2014/main" id="{987C9A1B-F819-0359-1B22-692AEC484B0B}"/>
              </a:ext>
            </a:extLst>
          </p:cNvPr>
          <p:cNvSpPr txBox="1"/>
          <p:nvPr/>
        </p:nvSpPr>
        <p:spPr>
          <a:xfrm>
            <a:off x="1969912" y="4190195"/>
            <a:ext cx="3158289" cy="338554"/>
          </a:xfrm>
          <a:prstGeom prst="rect">
            <a:avLst/>
          </a:prstGeom>
          <a:noFill/>
        </p:spPr>
        <p:txBody>
          <a:bodyPr wrap="square" rtlCol="0">
            <a:spAutoFit/>
          </a:bodyPr>
          <a:lstStyle/>
          <a:p>
            <a:r>
              <a:rPr lang="en-US" altLang="ko-KR" sz="1600" b="1">
                <a:solidFill>
                  <a:srgbClr val="FF0000"/>
                </a:solidFill>
                <a:latin typeface="+mn-ea"/>
                <a:ea typeface="+mn-ea"/>
              </a:rPr>
              <a:t>DIBL </a:t>
            </a:r>
            <a:r>
              <a:rPr lang="ko-KR" altLang="en-US" sz="1600" b="1">
                <a:solidFill>
                  <a:srgbClr val="FF0000"/>
                </a:solidFill>
                <a:latin typeface="+mn-ea"/>
                <a:ea typeface="+mn-ea"/>
              </a:rPr>
              <a:t>측정 구간</a:t>
            </a:r>
            <a:r>
              <a:rPr lang="en-US" altLang="ko-KR" sz="1600" b="1">
                <a:solidFill>
                  <a:srgbClr val="FF0000"/>
                </a:solidFill>
                <a:latin typeface="+mn-ea"/>
                <a:ea typeface="+mn-ea"/>
              </a:rPr>
              <a:t>(</a:t>
            </a:r>
            <a:r>
              <a:rPr lang="ko-KR" altLang="en-US" sz="1600" b="1">
                <a:solidFill>
                  <a:srgbClr val="FF0000"/>
                </a:solidFill>
                <a:latin typeface="+mn-ea"/>
                <a:ea typeface="+mn-ea"/>
              </a:rPr>
              <a:t>문턱전압 차이</a:t>
            </a:r>
            <a:r>
              <a:rPr lang="en-US" altLang="ko-KR" sz="1600" b="1">
                <a:solidFill>
                  <a:srgbClr val="FF0000"/>
                </a:solidFill>
                <a:latin typeface="+mn-ea"/>
                <a:ea typeface="+mn-ea"/>
              </a:rPr>
              <a:t>)</a:t>
            </a:r>
            <a:endParaRPr lang="ko-KR" altLang="en-US" sz="1600" b="1">
              <a:solidFill>
                <a:srgbClr val="FF0000"/>
              </a:solidFill>
              <a:latin typeface="+mn-ea"/>
              <a:ea typeface="+mn-ea"/>
            </a:endParaRPr>
          </a:p>
        </p:txBody>
      </p:sp>
      <p:cxnSp>
        <p:nvCxnSpPr>
          <p:cNvPr id="23" name="연결선: 꺾임 22">
            <a:extLst>
              <a:ext uri="{FF2B5EF4-FFF2-40B4-BE49-F238E27FC236}">
                <a16:creationId xmlns:a16="http://schemas.microsoft.com/office/drawing/2014/main" id="{D6025517-19BE-B2EF-A562-5E709822ED51}"/>
              </a:ext>
            </a:extLst>
          </p:cNvPr>
          <p:cNvCxnSpPr>
            <a:stCxn id="19" idx="3"/>
            <a:endCxn id="20" idx="0"/>
          </p:cNvCxnSpPr>
          <p:nvPr/>
        </p:nvCxnSpPr>
        <p:spPr>
          <a:xfrm>
            <a:off x="2671011" y="3573117"/>
            <a:ext cx="843234" cy="504508"/>
          </a:xfrm>
          <a:prstGeom prst="bent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직사각형 23">
            <a:extLst>
              <a:ext uri="{FF2B5EF4-FFF2-40B4-BE49-F238E27FC236}">
                <a16:creationId xmlns:a16="http://schemas.microsoft.com/office/drawing/2014/main" id="{A0CD4A85-4934-D467-82A7-836B23676746}"/>
              </a:ext>
            </a:extLst>
          </p:cNvPr>
          <p:cNvSpPr/>
          <p:nvPr/>
        </p:nvSpPr>
        <p:spPr>
          <a:xfrm>
            <a:off x="946563" y="5477853"/>
            <a:ext cx="10551612" cy="1023714"/>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TextBox 24">
            <a:extLst>
              <a:ext uri="{FF2B5EF4-FFF2-40B4-BE49-F238E27FC236}">
                <a16:creationId xmlns:a16="http://schemas.microsoft.com/office/drawing/2014/main" id="{8DC86CEB-B6B2-0991-5C35-DDF020BA4BB7}"/>
              </a:ext>
            </a:extLst>
          </p:cNvPr>
          <p:cNvSpPr txBox="1"/>
          <p:nvPr/>
        </p:nvSpPr>
        <p:spPr>
          <a:xfrm>
            <a:off x="1058779" y="5522329"/>
            <a:ext cx="10439396" cy="1200329"/>
          </a:xfrm>
          <a:prstGeom prst="rect">
            <a:avLst/>
          </a:prstGeom>
          <a:noFill/>
        </p:spPr>
        <p:txBody>
          <a:bodyPr wrap="square" rtlCol="0">
            <a:spAutoFit/>
          </a:bodyPr>
          <a:lstStyle/>
          <a:p>
            <a:pPr algn="ctr"/>
            <a:r>
              <a:rPr lang="en-US" altLang="ko-KR" sz="1800" b="1">
                <a:solidFill>
                  <a:schemeClr val="accent3">
                    <a:lumMod val="50000"/>
                  </a:schemeClr>
                </a:solidFill>
                <a:latin typeface="+mn-ea"/>
                <a:ea typeface="+mn-ea"/>
              </a:rPr>
              <a:t>SDevice </a:t>
            </a:r>
            <a:r>
              <a:rPr lang="ko-KR" altLang="en-US" sz="1800" b="1">
                <a:solidFill>
                  <a:schemeClr val="accent3">
                    <a:lumMod val="50000"/>
                  </a:schemeClr>
                </a:solidFill>
                <a:latin typeface="+mn-ea"/>
                <a:ea typeface="+mn-ea"/>
              </a:rPr>
              <a:t>평가 과정</a:t>
            </a:r>
            <a:endParaRPr lang="en-US" altLang="ko-KR" sz="1800" b="1">
              <a:solidFill>
                <a:schemeClr val="accent3">
                  <a:lumMod val="50000"/>
                </a:schemeClr>
              </a:solidFill>
              <a:latin typeface="+mn-ea"/>
              <a:ea typeface="+mn-ea"/>
            </a:endParaRPr>
          </a:p>
          <a:p>
            <a:pPr algn="ctr"/>
            <a:r>
              <a:rPr lang="en-US" altLang="ko-KR" sz="1800">
                <a:solidFill>
                  <a:schemeClr val="accent3">
                    <a:lumMod val="50000"/>
                  </a:schemeClr>
                </a:solidFill>
                <a:latin typeface="+mn-ea"/>
                <a:ea typeface="+mn-ea"/>
              </a:rPr>
              <a:t>Vd_Low </a:t>
            </a:r>
            <a:r>
              <a:rPr lang="ko-KR" altLang="en-US" sz="1800">
                <a:solidFill>
                  <a:schemeClr val="accent3">
                    <a:lumMod val="50000"/>
                  </a:schemeClr>
                </a:solidFill>
                <a:latin typeface="+mn-ea"/>
                <a:ea typeface="+mn-ea"/>
              </a:rPr>
              <a:t>조건에서 </a:t>
            </a:r>
            <a:r>
              <a:rPr lang="en-US" altLang="ko-KR" sz="1800">
                <a:solidFill>
                  <a:schemeClr val="accent3">
                    <a:lumMod val="50000"/>
                  </a:schemeClr>
                </a:solidFill>
                <a:latin typeface="+mn-ea"/>
                <a:ea typeface="+mn-ea"/>
              </a:rPr>
              <a:t>Id-Vg sweep </a:t>
            </a:r>
            <a:r>
              <a:rPr lang="ko-KR" altLang="en-US" sz="1800">
                <a:solidFill>
                  <a:schemeClr val="accent3">
                    <a:lumMod val="50000"/>
                  </a:schemeClr>
                </a:solidFill>
                <a:latin typeface="+mn-ea"/>
                <a:ea typeface="+mn-ea"/>
              </a:rPr>
              <a:t>→ </a:t>
            </a:r>
            <a:r>
              <a:rPr lang="en-US" altLang="ko-KR" sz="1800">
                <a:solidFill>
                  <a:schemeClr val="accent3">
                    <a:lumMod val="50000"/>
                  </a:schemeClr>
                </a:solidFill>
                <a:latin typeface="+mn-ea"/>
                <a:ea typeface="+mn-ea"/>
              </a:rPr>
              <a:t>Vd_High </a:t>
            </a:r>
            <a:r>
              <a:rPr lang="ko-KR" altLang="en-US" sz="1800">
                <a:solidFill>
                  <a:schemeClr val="accent3">
                    <a:lumMod val="50000"/>
                  </a:schemeClr>
                </a:solidFill>
                <a:latin typeface="+mn-ea"/>
                <a:ea typeface="+mn-ea"/>
              </a:rPr>
              <a:t>조건에서 </a:t>
            </a:r>
            <a:r>
              <a:rPr lang="en-US" altLang="ko-KR" sz="1800">
                <a:solidFill>
                  <a:schemeClr val="accent3">
                    <a:lumMod val="50000"/>
                  </a:schemeClr>
                </a:solidFill>
                <a:latin typeface="+mn-ea"/>
                <a:ea typeface="+mn-ea"/>
              </a:rPr>
              <a:t>Id-Vg sweep </a:t>
            </a:r>
            <a:r>
              <a:rPr lang="ko-KR" altLang="en-US" sz="1800">
                <a:solidFill>
                  <a:schemeClr val="accent3">
                    <a:lumMod val="50000"/>
                  </a:schemeClr>
                </a:solidFill>
                <a:latin typeface="+mn-ea"/>
                <a:ea typeface="+mn-ea"/>
              </a:rPr>
              <a:t>→</a:t>
            </a:r>
            <a:endParaRPr lang="en-US" altLang="ko-KR" sz="1800">
              <a:solidFill>
                <a:schemeClr val="accent3">
                  <a:lumMod val="50000"/>
                </a:schemeClr>
              </a:solidFill>
              <a:latin typeface="+mn-ea"/>
              <a:ea typeface="+mn-ea"/>
            </a:endParaRPr>
          </a:p>
          <a:p>
            <a:pPr algn="ctr"/>
            <a:r>
              <a:rPr lang="ko-KR" altLang="en-US" sz="1800">
                <a:solidFill>
                  <a:schemeClr val="accent3">
                    <a:lumMod val="50000"/>
                  </a:schemeClr>
                </a:solidFill>
                <a:latin typeface="+mn-ea"/>
                <a:ea typeface="+mn-ea"/>
              </a:rPr>
              <a:t>각 </a:t>
            </a:r>
            <a:r>
              <a:rPr lang="en-US" altLang="ko-KR" sz="1800">
                <a:solidFill>
                  <a:schemeClr val="accent3">
                    <a:lumMod val="50000"/>
                  </a:schemeClr>
                </a:solidFill>
                <a:latin typeface="+mn-ea"/>
                <a:ea typeface="+mn-ea"/>
              </a:rPr>
              <a:t>curve</a:t>
            </a:r>
            <a:r>
              <a:rPr lang="ko-KR" altLang="en-US" sz="1800">
                <a:solidFill>
                  <a:schemeClr val="accent3">
                    <a:lumMod val="50000"/>
                  </a:schemeClr>
                </a:solidFill>
                <a:latin typeface="+mn-ea"/>
                <a:ea typeface="+mn-ea"/>
              </a:rPr>
              <a:t>에서 </a:t>
            </a:r>
            <a:r>
              <a:rPr lang="en-US" altLang="ko-KR" sz="1800">
                <a:solidFill>
                  <a:schemeClr val="accent3">
                    <a:lumMod val="50000"/>
                  </a:schemeClr>
                </a:solidFill>
                <a:latin typeface="+mn-ea"/>
                <a:ea typeface="+mn-ea"/>
              </a:rPr>
              <a:t>Vth </a:t>
            </a:r>
            <a:r>
              <a:rPr lang="ko-KR" altLang="en-US" sz="1800">
                <a:solidFill>
                  <a:schemeClr val="accent3">
                    <a:lumMod val="50000"/>
                  </a:schemeClr>
                </a:solidFill>
                <a:latin typeface="+mn-ea"/>
                <a:ea typeface="+mn-ea"/>
              </a:rPr>
              <a:t>추출 →</a:t>
            </a:r>
            <a:r>
              <a:rPr lang="en-US" altLang="ko-KR" sz="1800">
                <a:solidFill>
                  <a:schemeClr val="accent3">
                    <a:lumMod val="50000"/>
                  </a:schemeClr>
                </a:solidFill>
                <a:latin typeface="+mn-ea"/>
                <a:ea typeface="+mn-ea"/>
              </a:rPr>
              <a:t> </a:t>
            </a:r>
            <a:r>
              <a:rPr lang="ko-KR" altLang="en-US" sz="1800">
                <a:solidFill>
                  <a:schemeClr val="accent3">
                    <a:lumMod val="50000"/>
                  </a:schemeClr>
                </a:solidFill>
                <a:latin typeface="+mn-ea"/>
                <a:ea typeface="+mn-ea"/>
              </a:rPr>
              <a:t>위 식을 사용해 </a:t>
            </a:r>
            <a:r>
              <a:rPr lang="en-US" altLang="ko-KR" sz="1800">
                <a:solidFill>
                  <a:schemeClr val="accent3">
                    <a:lumMod val="50000"/>
                  </a:schemeClr>
                </a:solidFill>
                <a:latin typeface="+mn-ea"/>
                <a:ea typeface="+mn-ea"/>
              </a:rPr>
              <a:t>DIBL </a:t>
            </a:r>
            <a:r>
              <a:rPr lang="ko-KR" altLang="en-US" sz="1800">
                <a:solidFill>
                  <a:schemeClr val="accent3">
                    <a:lumMod val="50000"/>
                  </a:schemeClr>
                </a:solidFill>
                <a:latin typeface="+mn-ea"/>
                <a:ea typeface="+mn-ea"/>
              </a:rPr>
              <a:t>계산</a:t>
            </a:r>
            <a:endParaRPr lang="en-US" altLang="ko-KR" sz="1800">
              <a:solidFill>
                <a:schemeClr val="accent3">
                  <a:lumMod val="50000"/>
                </a:schemeClr>
              </a:solidFill>
              <a:latin typeface="+mn-ea"/>
              <a:ea typeface="+mn-ea"/>
            </a:endParaRPr>
          </a:p>
          <a:p>
            <a:pPr algn="ctr"/>
            <a:endParaRPr lang="ko-KR" altLang="en-US" sz="1800" b="1">
              <a:solidFill>
                <a:schemeClr val="accent3">
                  <a:lumMod val="50000"/>
                </a:schemeClr>
              </a:solidFill>
              <a:latin typeface="+mn-ea"/>
              <a:ea typeface="+mn-ea"/>
            </a:endParaRPr>
          </a:p>
        </p:txBody>
      </p:sp>
      <p:sp>
        <p:nvSpPr>
          <p:cNvPr id="26" name="TextBox 25">
            <a:extLst>
              <a:ext uri="{FF2B5EF4-FFF2-40B4-BE49-F238E27FC236}">
                <a16:creationId xmlns:a16="http://schemas.microsoft.com/office/drawing/2014/main" id="{E1C39FAA-235E-EAA5-56D5-06EF0046949F}"/>
              </a:ext>
            </a:extLst>
          </p:cNvPr>
          <p:cNvSpPr txBox="1"/>
          <p:nvPr/>
        </p:nvSpPr>
        <p:spPr>
          <a:xfrm>
            <a:off x="304800" y="6596390"/>
            <a:ext cx="11887200" cy="261610"/>
          </a:xfrm>
          <a:prstGeom prst="rect">
            <a:avLst/>
          </a:prstGeom>
          <a:noFill/>
        </p:spPr>
        <p:txBody>
          <a:bodyPr wrap="square" rtlCol="0">
            <a:spAutoFit/>
          </a:bodyPr>
          <a:lstStyle/>
          <a:p>
            <a:pPr algn="r"/>
            <a:r>
              <a:rPr lang="en-US" altLang="ko-KR" sz="1100"/>
              <a:t>https://www.iue.tuwien.ac.at/phd/stockinger/node15.html</a:t>
            </a:r>
            <a:endParaRPr lang="ko-KR" altLang="en-US" sz="1100" dirty="0"/>
          </a:p>
        </p:txBody>
      </p:sp>
      <p:pic>
        <p:nvPicPr>
          <p:cNvPr id="16" name="그림 15" descr="반도체공학회 공식 홈페이지 | The Institute of Semiconductor Engineers">
            <a:extLst>
              <a:ext uri="{FF2B5EF4-FFF2-40B4-BE49-F238E27FC236}">
                <a16:creationId xmlns:a16="http://schemas.microsoft.com/office/drawing/2014/main" id="{B9582043-5C29-71C2-0396-60B766BFA891}"/>
              </a:ext>
            </a:extLst>
          </p:cNvPr>
          <p:cNvPicPr>
            <a:picLocks noChangeAspect="1"/>
          </p:cNvPicPr>
          <p:nvPr/>
        </p:nvPicPr>
        <p:blipFill>
          <a:blip r:embed="rId5"/>
          <a:stretch>
            <a:fillRect/>
          </a:stretch>
        </p:blipFill>
        <p:spPr>
          <a:xfrm>
            <a:off x="10697131" y="142090"/>
            <a:ext cx="1279133" cy="262905"/>
          </a:xfrm>
          <a:prstGeom prst="rect">
            <a:avLst/>
          </a:prstGeom>
        </p:spPr>
      </p:pic>
    </p:spTree>
    <p:extLst>
      <p:ext uri="{BB962C8B-B14F-4D97-AF65-F5344CB8AC3E}">
        <p14:creationId xmlns:p14="http://schemas.microsoft.com/office/powerpoint/2010/main" val="2732233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0">
          <a:extLst>
            <a:ext uri="{FF2B5EF4-FFF2-40B4-BE49-F238E27FC236}">
              <a16:creationId xmlns:a16="http://schemas.microsoft.com/office/drawing/2014/main" id="{E02F3599-2D82-D34B-F090-90EDEF72BA1C}"/>
            </a:ext>
          </a:extLst>
        </p:cNvPr>
        <p:cNvGrpSpPr/>
        <p:nvPr/>
      </p:nvGrpSpPr>
      <p:grpSpPr>
        <a:xfrm>
          <a:off x="0" y="0"/>
          <a:ext cx="0" cy="0"/>
          <a:chOff x="0" y="0"/>
          <a:chExt cx="0" cy="0"/>
        </a:xfrm>
      </p:grpSpPr>
      <p:sp>
        <p:nvSpPr>
          <p:cNvPr id="98" name="Google Shape;98;p14">
            <a:extLst>
              <a:ext uri="{FF2B5EF4-FFF2-40B4-BE49-F238E27FC236}">
                <a16:creationId xmlns:a16="http://schemas.microsoft.com/office/drawing/2014/main" id="{1AC2C878-1DCE-4D8F-CE1A-7B3D8248427E}"/>
              </a:ext>
            </a:extLst>
          </p:cNvPr>
          <p:cNvSpPr txBox="1"/>
          <p:nvPr/>
        </p:nvSpPr>
        <p:spPr>
          <a:xfrm>
            <a:off x="946563" y="627518"/>
            <a:ext cx="11001375" cy="430887"/>
          </a:xfrm>
          <a:prstGeom prst="rect">
            <a:avLst/>
          </a:prstGeom>
          <a:noFill/>
          <a:ln>
            <a:noFill/>
          </a:ln>
        </p:spPr>
        <p:txBody>
          <a:bodyPr spcFirstLastPara="1" wrap="square" lIns="0" tIns="0" rIns="0" bIns="0" anchor="t" anchorCtr="0">
            <a:spAutoFit/>
          </a:bodyPr>
          <a:lstStyle/>
          <a:p>
            <a:pPr lvl="0"/>
            <a:r>
              <a:rPr lang="en-US" altLang="ko-KR" sz="2800" b="1">
                <a:solidFill>
                  <a:srgbClr val="0F172A"/>
                </a:solidFill>
                <a:latin typeface="+mj-ea"/>
                <a:ea typeface="+mj-ea"/>
                <a:cs typeface="Poppins"/>
                <a:sym typeface="Poppins"/>
              </a:rPr>
              <a:t>TCAD SProcess </a:t>
            </a:r>
            <a:r>
              <a:rPr lang="ko-KR" altLang="en-US" sz="2800" b="1">
                <a:solidFill>
                  <a:srgbClr val="0F172A"/>
                </a:solidFill>
                <a:latin typeface="+mj-ea"/>
                <a:ea typeface="+mj-ea"/>
                <a:cs typeface="Poppins"/>
                <a:sym typeface="Poppins"/>
              </a:rPr>
              <a:t>구현 </a:t>
            </a:r>
            <a:r>
              <a:rPr lang="en-US" altLang="ko-KR" sz="1800" b="1">
                <a:solidFill>
                  <a:schemeClr val="tx1">
                    <a:lumMod val="50000"/>
                    <a:lumOff val="50000"/>
                  </a:schemeClr>
                </a:solidFill>
                <a:latin typeface="+mj-ea"/>
                <a:ea typeface="+mj-ea"/>
                <a:cs typeface="Poppins"/>
                <a:sym typeface="Poppins"/>
              </a:rPr>
              <a:t>Dual-Metal Gate MOSFET </a:t>
            </a:r>
            <a:r>
              <a:rPr lang="ko-KR" altLang="en-US" sz="1800" b="1">
                <a:solidFill>
                  <a:schemeClr val="tx1">
                    <a:lumMod val="50000"/>
                    <a:lumOff val="50000"/>
                  </a:schemeClr>
                </a:solidFill>
                <a:latin typeface="+mj-ea"/>
                <a:ea typeface="+mj-ea"/>
                <a:cs typeface="Poppins"/>
                <a:sym typeface="Poppins"/>
              </a:rPr>
              <a:t>공정 구현</a:t>
            </a:r>
            <a:endParaRPr lang="ko-KR" altLang="en-US" sz="1600" dirty="0">
              <a:solidFill>
                <a:schemeClr val="tx1">
                  <a:lumMod val="50000"/>
                  <a:lumOff val="50000"/>
                </a:schemeClr>
              </a:solidFill>
              <a:latin typeface="+mj-ea"/>
              <a:ea typeface="+mj-ea"/>
            </a:endParaRPr>
          </a:p>
        </p:txBody>
      </p:sp>
      <p:sp>
        <p:nvSpPr>
          <p:cNvPr id="99" name="Google Shape;99;p14">
            <a:extLst>
              <a:ext uri="{FF2B5EF4-FFF2-40B4-BE49-F238E27FC236}">
                <a16:creationId xmlns:a16="http://schemas.microsoft.com/office/drawing/2014/main" id="{A14F97D5-7E65-A788-CE52-9B1DEBB9EDBC}"/>
              </a:ext>
            </a:extLst>
          </p:cNvPr>
          <p:cNvSpPr/>
          <p:nvPr/>
        </p:nvSpPr>
        <p:spPr>
          <a:xfrm>
            <a:off x="762000" y="571500"/>
            <a:ext cx="76200" cy="542925"/>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j-ea"/>
              <a:ea typeface="+mj-ea"/>
              <a:cs typeface="Calibri"/>
              <a:sym typeface="Calibri"/>
            </a:endParaRPr>
          </a:p>
        </p:txBody>
      </p:sp>
      <p:sp>
        <p:nvSpPr>
          <p:cNvPr id="2" name="직사각형 1">
            <a:extLst>
              <a:ext uri="{FF2B5EF4-FFF2-40B4-BE49-F238E27FC236}">
                <a16:creationId xmlns:a16="http://schemas.microsoft.com/office/drawing/2014/main" id="{15443190-B6DA-544E-9444-A3F33C5F7B03}"/>
              </a:ext>
            </a:extLst>
          </p:cNvPr>
          <p:cNvSpPr/>
          <p:nvPr/>
        </p:nvSpPr>
        <p:spPr>
          <a:xfrm>
            <a:off x="1084782" y="1558893"/>
            <a:ext cx="1728537" cy="579240"/>
          </a:xfrm>
          <a:prstGeom prst="rect">
            <a:avLst/>
          </a:prstGeom>
          <a:solidFill>
            <a:schemeClr val="accent6">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TextBox 2">
            <a:extLst>
              <a:ext uri="{FF2B5EF4-FFF2-40B4-BE49-F238E27FC236}">
                <a16:creationId xmlns:a16="http://schemas.microsoft.com/office/drawing/2014/main" id="{D2BAD230-C8D1-09EA-2906-48DF9FA3F497}"/>
              </a:ext>
            </a:extLst>
          </p:cNvPr>
          <p:cNvSpPr txBox="1"/>
          <p:nvPr/>
        </p:nvSpPr>
        <p:spPr>
          <a:xfrm>
            <a:off x="959058" y="1614913"/>
            <a:ext cx="1981200" cy="523220"/>
          </a:xfrm>
          <a:prstGeom prst="rect">
            <a:avLst/>
          </a:prstGeom>
          <a:noFill/>
        </p:spPr>
        <p:txBody>
          <a:bodyPr wrap="square" rtlCol="0">
            <a:spAutoFit/>
          </a:bodyPr>
          <a:lstStyle/>
          <a:p>
            <a:pPr algn="ctr"/>
            <a:r>
              <a:rPr lang="en-US" altLang="ko-KR" b="1">
                <a:latin typeface="+mn-ea"/>
                <a:ea typeface="+mn-ea"/>
              </a:rPr>
              <a:t>SimpleMOS </a:t>
            </a:r>
            <a:r>
              <a:rPr lang="ko-KR" altLang="en-US" b="1">
                <a:latin typeface="+mn-ea"/>
                <a:ea typeface="+mn-ea"/>
              </a:rPr>
              <a:t>기반</a:t>
            </a:r>
            <a:endParaRPr lang="en-US" altLang="ko-KR" b="1">
              <a:latin typeface="+mn-ea"/>
              <a:ea typeface="+mn-ea"/>
            </a:endParaRPr>
          </a:p>
          <a:p>
            <a:pPr algn="ctr"/>
            <a:r>
              <a:rPr lang="en-US" altLang="ko-KR" b="1">
                <a:latin typeface="+mn-ea"/>
                <a:ea typeface="+mn-ea"/>
              </a:rPr>
              <a:t>(nMOS)</a:t>
            </a:r>
            <a:endParaRPr lang="ko-KR" altLang="en-US" b="1">
              <a:latin typeface="+mn-ea"/>
              <a:ea typeface="+mn-ea"/>
            </a:endParaRPr>
          </a:p>
        </p:txBody>
      </p:sp>
      <p:sp>
        <p:nvSpPr>
          <p:cNvPr id="4" name="직사각형 3">
            <a:extLst>
              <a:ext uri="{FF2B5EF4-FFF2-40B4-BE49-F238E27FC236}">
                <a16:creationId xmlns:a16="http://schemas.microsoft.com/office/drawing/2014/main" id="{C7BF088C-58BC-AE85-8FA8-8C3037490F36}"/>
              </a:ext>
            </a:extLst>
          </p:cNvPr>
          <p:cNvSpPr/>
          <p:nvPr/>
        </p:nvSpPr>
        <p:spPr>
          <a:xfrm>
            <a:off x="1084782" y="2502761"/>
            <a:ext cx="1728537" cy="579240"/>
          </a:xfrm>
          <a:prstGeom prst="rect">
            <a:avLst/>
          </a:prstGeom>
          <a:solidFill>
            <a:schemeClr val="accent6">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TextBox 4">
            <a:extLst>
              <a:ext uri="{FF2B5EF4-FFF2-40B4-BE49-F238E27FC236}">
                <a16:creationId xmlns:a16="http://schemas.microsoft.com/office/drawing/2014/main" id="{053D78BC-1933-BAF6-3AF7-87991D5A82A7}"/>
              </a:ext>
            </a:extLst>
          </p:cNvPr>
          <p:cNvSpPr txBox="1"/>
          <p:nvPr/>
        </p:nvSpPr>
        <p:spPr>
          <a:xfrm>
            <a:off x="959058" y="2535100"/>
            <a:ext cx="1981200" cy="523220"/>
          </a:xfrm>
          <a:prstGeom prst="rect">
            <a:avLst/>
          </a:prstGeom>
          <a:noFill/>
        </p:spPr>
        <p:txBody>
          <a:bodyPr wrap="square" rtlCol="0">
            <a:spAutoFit/>
          </a:bodyPr>
          <a:lstStyle/>
          <a:p>
            <a:pPr algn="ctr"/>
            <a:r>
              <a:rPr lang="en-US" altLang="ko-KR" b="1">
                <a:latin typeface="+mn-ea"/>
                <a:ea typeface="+mn-ea"/>
              </a:rPr>
              <a:t>GateS/GateD</a:t>
            </a:r>
          </a:p>
          <a:p>
            <a:pPr algn="ctr"/>
            <a:r>
              <a:rPr lang="ko-KR" altLang="en-US" b="1">
                <a:latin typeface="+mn-ea"/>
                <a:ea typeface="+mn-ea"/>
              </a:rPr>
              <a:t>형성</a:t>
            </a:r>
          </a:p>
        </p:txBody>
      </p:sp>
      <p:sp>
        <p:nvSpPr>
          <p:cNvPr id="6" name="직사각형 5">
            <a:extLst>
              <a:ext uri="{FF2B5EF4-FFF2-40B4-BE49-F238E27FC236}">
                <a16:creationId xmlns:a16="http://schemas.microsoft.com/office/drawing/2014/main" id="{9479471A-D1B4-0144-8EE9-7B7F1877C698}"/>
              </a:ext>
            </a:extLst>
          </p:cNvPr>
          <p:cNvSpPr/>
          <p:nvPr/>
        </p:nvSpPr>
        <p:spPr>
          <a:xfrm>
            <a:off x="1084782" y="3502649"/>
            <a:ext cx="1728537" cy="579240"/>
          </a:xfrm>
          <a:prstGeom prst="rect">
            <a:avLst/>
          </a:prstGeom>
          <a:solidFill>
            <a:schemeClr val="accent6">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TextBox 6">
            <a:extLst>
              <a:ext uri="{FF2B5EF4-FFF2-40B4-BE49-F238E27FC236}">
                <a16:creationId xmlns:a16="http://schemas.microsoft.com/office/drawing/2014/main" id="{6547D807-90A9-5EDD-3122-F526899EFA9F}"/>
              </a:ext>
            </a:extLst>
          </p:cNvPr>
          <p:cNvSpPr txBox="1"/>
          <p:nvPr/>
        </p:nvSpPr>
        <p:spPr>
          <a:xfrm>
            <a:off x="958450" y="3553549"/>
            <a:ext cx="1981200" cy="492443"/>
          </a:xfrm>
          <a:prstGeom prst="rect">
            <a:avLst/>
          </a:prstGeom>
          <a:noFill/>
        </p:spPr>
        <p:txBody>
          <a:bodyPr wrap="square" rtlCol="0">
            <a:spAutoFit/>
          </a:bodyPr>
          <a:lstStyle/>
          <a:p>
            <a:pPr algn="ctr"/>
            <a:r>
              <a:rPr lang="en-US" altLang="ko-KR" b="1">
                <a:latin typeface="+mn-ea"/>
                <a:ea typeface="+mn-ea"/>
              </a:rPr>
              <a:t>DMG_Gap </a:t>
            </a:r>
            <a:r>
              <a:rPr lang="ko-KR" altLang="en-US" b="1">
                <a:latin typeface="+mn-ea"/>
                <a:ea typeface="+mn-ea"/>
              </a:rPr>
              <a:t>형성</a:t>
            </a:r>
            <a:endParaRPr lang="en-US" altLang="ko-KR" b="1">
              <a:latin typeface="+mn-ea"/>
              <a:ea typeface="+mn-ea"/>
            </a:endParaRPr>
          </a:p>
          <a:p>
            <a:pPr algn="ctr"/>
            <a:r>
              <a:rPr lang="en-US" altLang="ko-KR" sz="1100" b="1">
                <a:latin typeface="+mn-ea"/>
                <a:ea typeface="+mn-ea"/>
              </a:rPr>
              <a:t>(Gate </a:t>
            </a:r>
            <a:r>
              <a:rPr lang="ko-KR" altLang="en-US" sz="1100" b="1">
                <a:latin typeface="+mn-ea"/>
                <a:ea typeface="+mn-ea"/>
              </a:rPr>
              <a:t>간 빈공간 형성</a:t>
            </a:r>
            <a:r>
              <a:rPr lang="en-US" altLang="ko-KR" sz="1100" b="1">
                <a:latin typeface="+mn-ea"/>
                <a:ea typeface="+mn-ea"/>
              </a:rPr>
              <a:t>)</a:t>
            </a:r>
            <a:endParaRPr lang="ko-KR" altLang="en-US" sz="1100" b="1">
              <a:latin typeface="+mn-ea"/>
              <a:ea typeface="+mn-ea"/>
            </a:endParaRPr>
          </a:p>
        </p:txBody>
      </p:sp>
      <p:sp>
        <p:nvSpPr>
          <p:cNvPr id="8" name="직사각형 7">
            <a:extLst>
              <a:ext uri="{FF2B5EF4-FFF2-40B4-BE49-F238E27FC236}">
                <a16:creationId xmlns:a16="http://schemas.microsoft.com/office/drawing/2014/main" id="{505258FE-453C-E925-70B1-05AB177F3FF3}"/>
              </a:ext>
            </a:extLst>
          </p:cNvPr>
          <p:cNvSpPr/>
          <p:nvPr/>
        </p:nvSpPr>
        <p:spPr>
          <a:xfrm>
            <a:off x="1084782" y="4558557"/>
            <a:ext cx="1728537" cy="579240"/>
          </a:xfrm>
          <a:prstGeom prst="rect">
            <a:avLst/>
          </a:prstGeom>
          <a:solidFill>
            <a:schemeClr val="accent6">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TextBox 8">
            <a:extLst>
              <a:ext uri="{FF2B5EF4-FFF2-40B4-BE49-F238E27FC236}">
                <a16:creationId xmlns:a16="http://schemas.microsoft.com/office/drawing/2014/main" id="{BFA5930B-AD66-C737-15AC-F9412B929E8C}"/>
              </a:ext>
            </a:extLst>
          </p:cNvPr>
          <p:cNvSpPr txBox="1"/>
          <p:nvPr/>
        </p:nvSpPr>
        <p:spPr>
          <a:xfrm>
            <a:off x="958450" y="4601956"/>
            <a:ext cx="1981200" cy="492443"/>
          </a:xfrm>
          <a:prstGeom prst="rect">
            <a:avLst/>
          </a:prstGeom>
          <a:noFill/>
        </p:spPr>
        <p:txBody>
          <a:bodyPr wrap="square" rtlCol="0">
            <a:spAutoFit/>
          </a:bodyPr>
          <a:lstStyle/>
          <a:p>
            <a:pPr algn="ctr"/>
            <a:r>
              <a:rPr lang="en-US" altLang="ko-KR" b="1">
                <a:latin typeface="+mn-ea"/>
                <a:ea typeface="+mn-ea"/>
              </a:rPr>
              <a:t>Gap </a:t>
            </a:r>
            <a:r>
              <a:rPr lang="ko-KR" altLang="en-US" b="1">
                <a:latin typeface="+mn-ea"/>
                <a:ea typeface="+mn-ea"/>
              </a:rPr>
              <a:t>보호 </a:t>
            </a:r>
            <a:r>
              <a:rPr lang="en-US" altLang="ko-KR" b="1">
                <a:latin typeface="+mn-ea"/>
                <a:ea typeface="+mn-ea"/>
              </a:rPr>
              <a:t>cap </a:t>
            </a:r>
            <a:r>
              <a:rPr lang="ko-KR" altLang="en-US" b="1">
                <a:latin typeface="+mn-ea"/>
                <a:ea typeface="+mn-ea"/>
              </a:rPr>
              <a:t>형성</a:t>
            </a:r>
            <a:endParaRPr lang="en-US" altLang="ko-KR" b="1">
              <a:latin typeface="+mn-ea"/>
              <a:ea typeface="+mn-ea"/>
            </a:endParaRPr>
          </a:p>
          <a:p>
            <a:pPr algn="ctr"/>
            <a:r>
              <a:rPr lang="en-US" altLang="ko-KR" sz="1100" b="1">
                <a:latin typeface="+mn-ea"/>
                <a:ea typeface="+mn-ea"/>
              </a:rPr>
              <a:t>(</a:t>
            </a:r>
            <a:r>
              <a:rPr lang="ko-KR" altLang="en-US" sz="1100" b="1">
                <a:latin typeface="+mn-ea"/>
                <a:ea typeface="+mn-ea"/>
              </a:rPr>
              <a:t>도핑 침투 방지</a:t>
            </a:r>
            <a:r>
              <a:rPr lang="en-US" altLang="ko-KR" sz="1100" b="1">
                <a:latin typeface="+mn-ea"/>
                <a:ea typeface="+mn-ea"/>
              </a:rPr>
              <a:t>)</a:t>
            </a:r>
            <a:endParaRPr lang="ko-KR" altLang="en-US" sz="1100" b="1">
              <a:latin typeface="+mn-ea"/>
              <a:ea typeface="+mn-ea"/>
            </a:endParaRPr>
          </a:p>
        </p:txBody>
      </p:sp>
      <p:sp>
        <p:nvSpPr>
          <p:cNvPr id="10" name="직사각형 9">
            <a:extLst>
              <a:ext uri="{FF2B5EF4-FFF2-40B4-BE49-F238E27FC236}">
                <a16:creationId xmlns:a16="http://schemas.microsoft.com/office/drawing/2014/main" id="{F1C27662-29D3-86D1-0857-D5F01EDD4703}"/>
              </a:ext>
            </a:extLst>
          </p:cNvPr>
          <p:cNvSpPr/>
          <p:nvPr/>
        </p:nvSpPr>
        <p:spPr>
          <a:xfrm>
            <a:off x="1084782" y="5558445"/>
            <a:ext cx="1728537" cy="579240"/>
          </a:xfrm>
          <a:prstGeom prst="rect">
            <a:avLst/>
          </a:prstGeom>
          <a:solidFill>
            <a:schemeClr val="accent6">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TextBox 10">
            <a:extLst>
              <a:ext uri="{FF2B5EF4-FFF2-40B4-BE49-F238E27FC236}">
                <a16:creationId xmlns:a16="http://schemas.microsoft.com/office/drawing/2014/main" id="{1A7AEF0E-A6D5-A654-CD1C-6F6A21743399}"/>
              </a:ext>
            </a:extLst>
          </p:cNvPr>
          <p:cNvSpPr txBox="1"/>
          <p:nvPr/>
        </p:nvSpPr>
        <p:spPr>
          <a:xfrm>
            <a:off x="958450" y="5694176"/>
            <a:ext cx="1981200" cy="307777"/>
          </a:xfrm>
          <a:prstGeom prst="rect">
            <a:avLst/>
          </a:prstGeom>
          <a:noFill/>
        </p:spPr>
        <p:txBody>
          <a:bodyPr wrap="square" rtlCol="0">
            <a:spAutoFit/>
          </a:bodyPr>
          <a:lstStyle/>
          <a:p>
            <a:pPr algn="ctr"/>
            <a:r>
              <a:rPr lang="ko-KR" altLang="en-US" b="1">
                <a:latin typeface="+mn-ea"/>
                <a:ea typeface="+mn-ea"/>
              </a:rPr>
              <a:t>도핑 후 </a:t>
            </a:r>
            <a:r>
              <a:rPr lang="en-US" altLang="ko-KR" b="1">
                <a:latin typeface="+mn-ea"/>
                <a:ea typeface="+mn-ea"/>
              </a:rPr>
              <a:t>cap </a:t>
            </a:r>
            <a:r>
              <a:rPr lang="ko-KR" altLang="en-US" b="1">
                <a:latin typeface="+mn-ea"/>
                <a:ea typeface="+mn-ea"/>
              </a:rPr>
              <a:t>제거</a:t>
            </a:r>
          </a:p>
        </p:txBody>
      </p:sp>
      <p:cxnSp>
        <p:nvCxnSpPr>
          <p:cNvPr id="15" name="직선 화살표 연결선 14">
            <a:extLst>
              <a:ext uri="{FF2B5EF4-FFF2-40B4-BE49-F238E27FC236}">
                <a16:creationId xmlns:a16="http://schemas.microsoft.com/office/drawing/2014/main" id="{6EF92DC8-BC1B-F918-FC99-6CAF21A0A3DD}"/>
              </a:ext>
            </a:extLst>
          </p:cNvPr>
          <p:cNvCxnSpPr>
            <a:cxnSpLocks/>
            <a:stCxn id="3" idx="2"/>
            <a:endCxn id="4" idx="0"/>
          </p:cNvCxnSpPr>
          <p:nvPr/>
        </p:nvCxnSpPr>
        <p:spPr>
          <a:xfrm flipH="1">
            <a:off x="1949051" y="2138133"/>
            <a:ext cx="607" cy="364628"/>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직선 화살표 연결선 19">
            <a:extLst>
              <a:ext uri="{FF2B5EF4-FFF2-40B4-BE49-F238E27FC236}">
                <a16:creationId xmlns:a16="http://schemas.microsoft.com/office/drawing/2014/main" id="{B01BF913-F2E7-72C3-6377-0F01DE4610E6}"/>
              </a:ext>
            </a:extLst>
          </p:cNvPr>
          <p:cNvCxnSpPr>
            <a:cxnSpLocks/>
            <a:endCxn id="6" idx="0"/>
          </p:cNvCxnSpPr>
          <p:nvPr/>
        </p:nvCxnSpPr>
        <p:spPr>
          <a:xfrm flipH="1">
            <a:off x="1949051" y="3077003"/>
            <a:ext cx="606" cy="425646"/>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직선 화살표 연결선 21">
            <a:extLst>
              <a:ext uri="{FF2B5EF4-FFF2-40B4-BE49-F238E27FC236}">
                <a16:creationId xmlns:a16="http://schemas.microsoft.com/office/drawing/2014/main" id="{4CC1510F-4A5B-84DF-F9C8-A871D7430455}"/>
              </a:ext>
            </a:extLst>
          </p:cNvPr>
          <p:cNvCxnSpPr>
            <a:cxnSpLocks/>
            <a:endCxn id="8" idx="0"/>
          </p:cNvCxnSpPr>
          <p:nvPr/>
        </p:nvCxnSpPr>
        <p:spPr>
          <a:xfrm flipH="1">
            <a:off x="1949051" y="4071771"/>
            <a:ext cx="605" cy="486786"/>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직선 화살표 연결선 24">
            <a:extLst>
              <a:ext uri="{FF2B5EF4-FFF2-40B4-BE49-F238E27FC236}">
                <a16:creationId xmlns:a16="http://schemas.microsoft.com/office/drawing/2014/main" id="{C45CC414-E293-6B2C-364B-98730DB2BFFB}"/>
              </a:ext>
            </a:extLst>
          </p:cNvPr>
          <p:cNvCxnSpPr>
            <a:cxnSpLocks/>
          </p:cNvCxnSpPr>
          <p:nvPr/>
        </p:nvCxnSpPr>
        <p:spPr>
          <a:xfrm flipH="1">
            <a:off x="1948444" y="5128443"/>
            <a:ext cx="606" cy="425646"/>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9" name="그림 18">
            <a:extLst>
              <a:ext uri="{FF2B5EF4-FFF2-40B4-BE49-F238E27FC236}">
                <a16:creationId xmlns:a16="http://schemas.microsoft.com/office/drawing/2014/main" id="{18FAB262-0A1A-4B76-01C3-2DD6CB71BCB5}"/>
              </a:ext>
            </a:extLst>
          </p:cNvPr>
          <p:cNvPicPr>
            <a:picLocks noChangeAspect="1"/>
          </p:cNvPicPr>
          <p:nvPr/>
        </p:nvPicPr>
        <p:blipFill>
          <a:blip r:embed="rId3"/>
          <a:stretch>
            <a:fillRect/>
          </a:stretch>
        </p:blipFill>
        <p:spPr>
          <a:xfrm>
            <a:off x="3676981" y="1114423"/>
            <a:ext cx="7971920" cy="5477726"/>
          </a:xfrm>
          <a:prstGeom prst="rect">
            <a:avLst/>
          </a:prstGeom>
        </p:spPr>
      </p:pic>
      <p:sp>
        <p:nvSpPr>
          <p:cNvPr id="30" name="직사각형 29">
            <a:extLst>
              <a:ext uri="{FF2B5EF4-FFF2-40B4-BE49-F238E27FC236}">
                <a16:creationId xmlns:a16="http://schemas.microsoft.com/office/drawing/2014/main" id="{88376A79-FF87-155F-350A-20639498622E}"/>
              </a:ext>
            </a:extLst>
          </p:cNvPr>
          <p:cNvSpPr/>
          <p:nvPr/>
        </p:nvSpPr>
        <p:spPr>
          <a:xfrm>
            <a:off x="4457031" y="3835728"/>
            <a:ext cx="4845132" cy="385948"/>
          </a:xfrm>
          <a:prstGeom prst="rect">
            <a:avLst/>
          </a:prstGeom>
          <a:noFill/>
          <a:ln w="285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35" name="연결선: 꺾임 34">
            <a:extLst>
              <a:ext uri="{FF2B5EF4-FFF2-40B4-BE49-F238E27FC236}">
                <a16:creationId xmlns:a16="http://schemas.microsoft.com/office/drawing/2014/main" id="{5AB2CD01-E503-8353-3B4F-7B58D1339CAB}"/>
              </a:ext>
            </a:extLst>
          </p:cNvPr>
          <p:cNvCxnSpPr>
            <a:cxnSpLocks/>
            <a:stCxn id="30" idx="2"/>
          </p:cNvCxnSpPr>
          <p:nvPr/>
        </p:nvCxnSpPr>
        <p:spPr>
          <a:xfrm rot="5400000">
            <a:off x="4527577" y="2507418"/>
            <a:ext cx="637762" cy="4066279"/>
          </a:xfrm>
          <a:prstGeom prst="bentConnector2">
            <a:avLst/>
          </a:prstGeom>
          <a:ln w="28575">
            <a:solidFill>
              <a:srgbClr val="E46C0A"/>
            </a:solidFill>
          </a:ln>
        </p:spPr>
        <p:style>
          <a:lnRef idx="1">
            <a:schemeClr val="accent1"/>
          </a:lnRef>
          <a:fillRef idx="0">
            <a:schemeClr val="accent1"/>
          </a:fillRef>
          <a:effectRef idx="0">
            <a:schemeClr val="accent1"/>
          </a:effectRef>
          <a:fontRef idx="minor">
            <a:schemeClr val="tx1"/>
          </a:fontRef>
        </p:style>
      </p:cxnSp>
      <p:sp>
        <p:nvSpPr>
          <p:cNvPr id="39" name="직사각형 38">
            <a:extLst>
              <a:ext uri="{FF2B5EF4-FFF2-40B4-BE49-F238E27FC236}">
                <a16:creationId xmlns:a16="http://schemas.microsoft.com/office/drawing/2014/main" id="{61E9FA4C-5A04-D521-42E0-8CC07390CE27}"/>
              </a:ext>
            </a:extLst>
          </p:cNvPr>
          <p:cNvSpPr/>
          <p:nvPr/>
        </p:nvSpPr>
        <p:spPr>
          <a:xfrm>
            <a:off x="7816493" y="5303677"/>
            <a:ext cx="3651061" cy="1068779"/>
          </a:xfrm>
          <a:prstGeom prst="rect">
            <a:avLst/>
          </a:prstGeom>
          <a:solidFill>
            <a:schemeClr val="accent6">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TextBox 39">
            <a:extLst>
              <a:ext uri="{FF2B5EF4-FFF2-40B4-BE49-F238E27FC236}">
                <a16:creationId xmlns:a16="http://schemas.microsoft.com/office/drawing/2014/main" id="{E818AFE8-3C15-060E-38F1-8C5DBC8C1450}"/>
              </a:ext>
            </a:extLst>
          </p:cNvPr>
          <p:cNvSpPr txBox="1"/>
          <p:nvPr/>
        </p:nvSpPr>
        <p:spPr>
          <a:xfrm>
            <a:off x="7730310" y="5666860"/>
            <a:ext cx="3918591" cy="600164"/>
          </a:xfrm>
          <a:prstGeom prst="rect">
            <a:avLst/>
          </a:prstGeom>
          <a:noFill/>
        </p:spPr>
        <p:txBody>
          <a:bodyPr wrap="square" rtlCol="0">
            <a:spAutoFit/>
          </a:bodyPr>
          <a:lstStyle/>
          <a:p>
            <a:pPr algn="ctr"/>
            <a:r>
              <a:rPr lang="ko-KR" altLang="en-US" sz="1100" b="1">
                <a:latin typeface="+mn-ea"/>
                <a:ea typeface="+mn-ea"/>
              </a:rPr>
              <a:t>두 </a:t>
            </a:r>
            <a:r>
              <a:rPr lang="en-US" altLang="ko-KR" sz="1100" b="1">
                <a:latin typeface="+mn-ea"/>
                <a:ea typeface="+mn-ea"/>
              </a:rPr>
              <a:t>Gate </a:t>
            </a:r>
            <a:r>
              <a:rPr lang="ko-KR" altLang="en-US" sz="1100" b="1">
                <a:latin typeface="+mn-ea"/>
                <a:ea typeface="+mn-ea"/>
              </a:rPr>
              <a:t>부분이 다른 </a:t>
            </a:r>
            <a:r>
              <a:rPr lang="en-US" altLang="ko-KR" sz="1100" b="1">
                <a:latin typeface="+mn-ea"/>
                <a:ea typeface="+mn-ea"/>
              </a:rPr>
              <a:t>Wf</a:t>
            </a:r>
            <a:r>
              <a:rPr lang="ko-KR" altLang="en-US" sz="1100" b="1">
                <a:latin typeface="+mn-ea"/>
                <a:ea typeface="+mn-ea"/>
              </a:rPr>
              <a:t>를 갖게 하기 위해 </a:t>
            </a:r>
            <a:endParaRPr lang="en-US" altLang="ko-KR" sz="1100" b="1">
              <a:latin typeface="+mn-ea"/>
              <a:ea typeface="+mn-ea"/>
            </a:endParaRPr>
          </a:p>
          <a:p>
            <a:pPr algn="ctr"/>
            <a:r>
              <a:rPr lang="ko-KR" altLang="en-US" sz="1100" b="1">
                <a:latin typeface="+mn-ea"/>
                <a:ea typeface="+mn-ea"/>
              </a:rPr>
              <a:t>의도적으로 분리</a:t>
            </a:r>
            <a:endParaRPr lang="en-US" altLang="ko-KR" sz="1100" b="1">
              <a:latin typeface="+mn-ea"/>
              <a:ea typeface="+mn-ea"/>
            </a:endParaRPr>
          </a:p>
          <a:p>
            <a:pPr algn="ctr"/>
            <a:r>
              <a:rPr lang="en-US" altLang="ko-KR" sz="1100" b="1">
                <a:solidFill>
                  <a:srgbClr val="FF0000"/>
                </a:solidFill>
                <a:latin typeface="+mn-ea"/>
                <a:ea typeface="+mn-ea"/>
              </a:rPr>
              <a:t>(</a:t>
            </a:r>
            <a:r>
              <a:rPr lang="ko-KR" altLang="en-US" sz="1100" b="1">
                <a:solidFill>
                  <a:srgbClr val="FF0000"/>
                </a:solidFill>
                <a:latin typeface="+mn-ea"/>
                <a:ea typeface="+mn-ea"/>
              </a:rPr>
              <a:t>최대한 작게 설정</a:t>
            </a:r>
            <a:r>
              <a:rPr lang="en-US" altLang="ko-KR" sz="1100" b="1">
                <a:solidFill>
                  <a:srgbClr val="FF0000"/>
                </a:solidFill>
                <a:latin typeface="+mn-ea"/>
                <a:ea typeface="+mn-ea"/>
              </a:rPr>
              <a:t>)</a:t>
            </a:r>
            <a:endParaRPr lang="ko-KR" altLang="en-US" sz="1100" b="1">
              <a:solidFill>
                <a:srgbClr val="FF0000"/>
              </a:solidFill>
              <a:latin typeface="+mn-ea"/>
              <a:ea typeface="+mn-ea"/>
            </a:endParaRPr>
          </a:p>
        </p:txBody>
      </p:sp>
      <p:sp>
        <p:nvSpPr>
          <p:cNvPr id="42" name="TextBox 41">
            <a:extLst>
              <a:ext uri="{FF2B5EF4-FFF2-40B4-BE49-F238E27FC236}">
                <a16:creationId xmlns:a16="http://schemas.microsoft.com/office/drawing/2014/main" id="{A9E0A35E-C27F-F829-10DF-03935E224825}"/>
              </a:ext>
            </a:extLst>
          </p:cNvPr>
          <p:cNvSpPr txBox="1"/>
          <p:nvPr/>
        </p:nvSpPr>
        <p:spPr>
          <a:xfrm>
            <a:off x="8699005" y="5341264"/>
            <a:ext cx="1981200" cy="307777"/>
          </a:xfrm>
          <a:prstGeom prst="rect">
            <a:avLst/>
          </a:prstGeom>
          <a:noFill/>
        </p:spPr>
        <p:txBody>
          <a:bodyPr wrap="square" rtlCol="0">
            <a:spAutoFit/>
          </a:bodyPr>
          <a:lstStyle/>
          <a:p>
            <a:pPr algn="ctr"/>
            <a:r>
              <a:rPr lang="en-US" altLang="ko-KR" b="1">
                <a:latin typeface="+mn-ea"/>
                <a:ea typeface="+mn-ea"/>
              </a:rPr>
              <a:t>DMG_Gap </a:t>
            </a:r>
            <a:r>
              <a:rPr lang="ko-KR" altLang="en-US" b="1">
                <a:latin typeface="+mn-ea"/>
                <a:ea typeface="+mn-ea"/>
              </a:rPr>
              <a:t>형성 이유</a:t>
            </a:r>
            <a:endParaRPr lang="en-US" altLang="ko-KR" b="1">
              <a:latin typeface="+mn-ea"/>
              <a:ea typeface="+mn-ea"/>
            </a:endParaRPr>
          </a:p>
        </p:txBody>
      </p:sp>
      <p:pic>
        <p:nvPicPr>
          <p:cNvPr id="12" name="그림 11" descr="반도체공학회 공식 홈페이지 | The Institute of Semiconductor Engineers">
            <a:extLst>
              <a:ext uri="{FF2B5EF4-FFF2-40B4-BE49-F238E27FC236}">
                <a16:creationId xmlns:a16="http://schemas.microsoft.com/office/drawing/2014/main" id="{12E9A72B-460D-6D7E-2532-174916E6776E}"/>
              </a:ext>
            </a:extLst>
          </p:cNvPr>
          <p:cNvPicPr>
            <a:picLocks noChangeAspect="1"/>
          </p:cNvPicPr>
          <p:nvPr/>
        </p:nvPicPr>
        <p:blipFill>
          <a:blip r:embed="rId4"/>
          <a:stretch>
            <a:fillRect/>
          </a:stretch>
        </p:blipFill>
        <p:spPr>
          <a:xfrm>
            <a:off x="10697131" y="142090"/>
            <a:ext cx="1279133" cy="262905"/>
          </a:xfrm>
          <a:prstGeom prst="rect">
            <a:avLst/>
          </a:prstGeom>
        </p:spPr>
      </p:pic>
    </p:spTree>
    <p:extLst>
      <p:ext uri="{BB962C8B-B14F-4D97-AF65-F5344CB8AC3E}">
        <p14:creationId xmlns:p14="http://schemas.microsoft.com/office/powerpoint/2010/main" val="1928481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0">
          <a:extLst>
            <a:ext uri="{FF2B5EF4-FFF2-40B4-BE49-F238E27FC236}">
              <a16:creationId xmlns:a16="http://schemas.microsoft.com/office/drawing/2014/main" id="{94D3D009-6E9F-70FD-3C42-A7F3546F655F}"/>
            </a:ext>
          </a:extLst>
        </p:cNvPr>
        <p:cNvGrpSpPr/>
        <p:nvPr/>
      </p:nvGrpSpPr>
      <p:grpSpPr>
        <a:xfrm>
          <a:off x="0" y="0"/>
          <a:ext cx="0" cy="0"/>
          <a:chOff x="0" y="0"/>
          <a:chExt cx="0" cy="0"/>
        </a:xfrm>
      </p:grpSpPr>
      <p:pic>
        <p:nvPicPr>
          <p:cNvPr id="33" name="그림 32">
            <a:extLst>
              <a:ext uri="{FF2B5EF4-FFF2-40B4-BE49-F238E27FC236}">
                <a16:creationId xmlns:a16="http://schemas.microsoft.com/office/drawing/2014/main" id="{4A205465-3713-67CE-45DD-D7BE60A7002C}"/>
              </a:ext>
            </a:extLst>
          </p:cNvPr>
          <p:cNvPicPr>
            <a:picLocks noChangeAspect="1"/>
          </p:cNvPicPr>
          <p:nvPr/>
        </p:nvPicPr>
        <p:blipFill>
          <a:blip r:embed="rId3"/>
          <a:stretch>
            <a:fillRect/>
          </a:stretch>
        </p:blipFill>
        <p:spPr>
          <a:xfrm>
            <a:off x="1609385" y="2559497"/>
            <a:ext cx="2076436" cy="1407013"/>
          </a:xfrm>
          <a:prstGeom prst="rect">
            <a:avLst/>
          </a:prstGeom>
        </p:spPr>
      </p:pic>
      <p:pic>
        <p:nvPicPr>
          <p:cNvPr id="12" name="그림 11">
            <a:extLst>
              <a:ext uri="{FF2B5EF4-FFF2-40B4-BE49-F238E27FC236}">
                <a16:creationId xmlns:a16="http://schemas.microsoft.com/office/drawing/2014/main" id="{973411F5-7E0E-5642-3520-18CBF73485D6}"/>
              </a:ext>
            </a:extLst>
          </p:cNvPr>
          <p:cNvPicPr>
            <a:picLocks noChangeAspect="1"/>
          </p:cNvPicPr>
          <p:nvPr/>
        </p:nvPicPr>
        <p:blipFill>
          <a:blip r:embed="rId4"/>
          <a:stretch>
            <a:fillRect/>
          </a:stretch>
        </p:blipFill>
        <p:spPr>
          <a:xfrm>
            <a:off x="295692" y="2570060"/>
            <a:ext cx="1414199" cy="1124544"/>
          </a:xfrm>
          <a:prstGeom prst="rect">
            <a:avLst/>
          </a:prstGeom>
        </p:spPr>
      </p:pic>
      <p:sp>
        <p:nvSpPr>
          <p:cNvPr id="98" name="Google Shape;98;p14">
            <a:extLst>
              <a:ext uri="{FF2B5EF4-FFF2-40B4-BE49-F238E27FC236}">
                <a16:creationId xmlns:a16="http://schemas.microsoft.com/office/drawing/2014/main" id="{D3253A3E-74FC-C3DA-6603-79E39DE42E9E}"/>
              </a:ext>
            </a:extLst>
          </p:cNvPr>
          <p:cNvSpPr txBox="1"/>
          <p:nvPr/>
        </p:nvSpPr>
        <p:spPr>
          <a:xfrm>
            <a:off x="946563" y="627518"/>
            <a:ext cx="11001375" cy="430887"/>
          </a:xfrm>
          <a:prstGeom prst="rect">
            <a:avLst/>
          </a:prstGeom>
          <a:noFill/>
          <a:ln>
            <a:noFill/>
          </a:ln>
        </p:spPr>
        <p:txBody>
          <a:bodyPr spcFirstLastPara="1" wrap="square" lIns="0" tIns="0" rIns="0" bIns="0" anchor="t" anchorCtr="0">
            <a:spAutoFit/>
          </a:bodyPr>
          <a:lstStyle/>
          <a:p>
            <a:pPr lvl="0"/>
            <a:r>
              <a:rPr lang="en-US" altLang="ko-KR" sz="2800" b="1">
                <a:solidFill>
                  <a:srgbClr val="0F172A"/>
                </a:solidFill>
                <a:latin typeface="+mj-ea"/>
                <a:ea typeface="+mj-ea"/>
                <a:cs typeface="Poppins"/>
                <a:sym typeface="Poppins"/>
              </a:rPr>
              <a:t>1</a:t>
            </a:r>
            <a:r>
              <a:rPr lang="ko-KR" altLang="en-US" sz="2800" b="1">
                <a:solidFill>
                  <a:srgbClr val="0F172A"/>
                </a:solidFill>
                <a:latin typeface="+mj-ea"/>
                <a:ea typeface="+mj-ea"/>
                <a:cs typeface="Poppins"/>
                <a:sym typeface="Poppins"/>
              </a:rPr>
              <a:t>차 검증 </a:t>
            </a:r>
            <a:r>
              <a:rPr lang="en-US" altLang="ko-KR" sz="1800" b="1">
                <a:solidFill>
                  <a:schemeClr val="tx1">
                    <a:lumMod val="50000"/>
                    <a:lumOff val="50000"/>
                  </a:schemeClr>
                </a:solidFill>
                <a:latin typeface="+mj-ea"/>
                <a:ea typeface="+mj-ea"/>
                <a:cs typeface="Poppins"/>
                <a:sym typeface="Poppins"/>
              </a:rPr>
              <a:t>Lg = 0.25 μm </a:t>
            </a:r>
            <a:r>
              <a:rPr lang="ko-KR" altLang="en-US" sz="1800" b="1">
                <a:solidFill>
                  <a:schemeClr val="tx1">
                    <a:lumMod val="50000"/>
                    <a:lumOff val="50000"/>
                  </a:schemeClr>
                </a:solidFill>
                <a:latin typeface="+mj-ea"/>
                <a:ea typeface="+mj-ea"/>
                <a:cs typeface="Poppins"/>
                <a:sym typeface="Poppins"/>
              </a:rPr>
              <a:t>기준 소자에서 </a:t>
            </a:r>
            <a:r>
              <a:rPr lang="en-US" altLang="ko-KR" sz="1800" b="1">
                <a:solidFill>
                  <a:schemeClr val="tx1">
                    <a:lumMod val="50000"/>
                    <a:lumOff val="50000"/>
                  </a:schemeClr>
                </a:solidFill>
                <a:latin typeface="+mj-ea"/>
                <a:ea typeface="+mj-ea"/>
                <a:cs typeface="Poppins"/>
                <a:sym typeface="Poppins"/>
              </a:rPr>
              <a:t>Dual-Metal Gate </a:t>
            </a:r>
            <a:r>
              <a:rPr lang="ko-KR" altLang="en-US" sz="1800" b="1">
                <a:solidFill>
                  <a:schemeClr val="tx1">
                    <a:lumMod val="50000"/>
                    <a:lumOff val="50000"/>
                  </a:schemeClr>
                </a:solidFill>
                <a:latin typeface="+mj-ea"/>
                <a:ea typeface="+mj-ea"/>
                <a:cs typeface="Poppins"/>
                <a:sym typeface="Poppins"/>
              </a:rPr>
              <a:t>효과 검증 및 최적화</a:t>
            </a:r>
            <a:endParaRPr lang="ko-KR" altLang="en-US" sz="1600" dirty="0">
              <a:solidFill>
                <a:schemeClr val="tx1">
                  <a:lumMod val="50000"/>
                  <a:lumOff val="50000"/>
                </a:schemeClr>
              </a:solidFill>
              <a:latin typeface="+mj-ea"/>
              <a:ea typeface="+mj-ea"/>
            </a:endParaRPr>
          </a:p>
        </p:txBody>
      </p:sp>
      <p:sp>
        <p:nvSpPr>
          <p:cNvPr id="99" name="Google Shape;99;p14">
            <a:extLst>
              <a:ext uri="{FF2B5EF4-FFF2-40B4-BE49-F238E27FC236}">
                <a16:creationId xmlns:a16="http://schemas.microsoft.com/office/drawing/2014/main" id="{0A809564-F1C2-5BD0-75F1-E97AA44810EC}"/>
              </a:ext>
            </a:extLst>
          </p:cNvPr>
          <p:cNvSpPr/>
          <p:nvPr/>
        </p:nvSpPr>
        <p:spPr>
          <a:xfrm>
            <a:off x="762000" y="571500"/>
            <a:ext cx="76200" cy="542925"/>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j-ea"/>
              <a:ea typeface="+mj-ea"/>
              <a:cs typeface="Calibri"/>
              <a:sym typeface="Calibri"/>
            </a:endParaRPr>
          </a:p>
        </p:txBody>
      </p:sp>
      <p:graphicFrame>
        <p:nvGraphicFramePr>
          <p:cNvPr id="2" name="표 1">
            <a:extLst>
              <a:ext uri="{FF2B5EF4-FFF2-40B4-BE49-F238E27FC236}">
                <a16:creationId xmlns:a16="http://schemas.microsoft.com/office/drawing/2014/main" id="{FA3E3B79-9F0F-6CE1-5DE2-FA9BD63A7D72}"/>
              </a:ext>
            </a:extLst>
          </p:cNvPr>
          <p:cNvGraphicFramePr>
            <a:graphicFrameLocks noGrp="1"/>
          </p:cNvGraphicFramePr>
          <p:nvPr>
            <p:extLst>
              <p:ext uri="{D42A27DB-BD31-4B8C-83A1-F6EECF244321}">
                <p14:modId xmlns:p14="http://schemas.microsoft.com/office/powerpoint/2010/main" val="3909725587"/>
              </p:ext>
            </p:extLst>
          </p:nvPr>
        </p:nvGraphicFramePr>
        <p:xfrm>
          <a:off x="1503219" y="1114425"/>
          <a:ext cx="9185562" cy="925830"/>
        </p:xfrm>
        <a:graphic>
          <a:graphicData uri="http://schemas.openxmlformats.org/drawingml/2006/table">
            <a:tbl>
              <a:tblPr/>
              <a:tblGrid>
                <a:gridCol w="443755">
                  <a:extLst>
                    <a:ext uri="{9D8B030D-6E8A-4147-A177-3AD203B41FA5}">
                      <a16:colId xmlns:a16="http://schemas.microsoft.com/office/drawing/2014/main" val="2148321930"/>
                    </a:ext>
                  </a:extLst>
                </a:gridCol>
                <a:gridCol w="632014">
                  <a:extLst>
                    <a:ext uri="{9D8B030D-6E8A-4147-A177-3AD203B41FA5}">
                      <a16:colId xmlns:a16="http://schemas.microsoft.com/office/drawing/2014/main" val="1570070566"/>
                    </a:ext>
                  </a:extLst>
                </a:gridCol>
                <a:gridCol w="562527">
                  <a:extLst>
                    <a:ext uri="{9D8B030D-6E8A-4147-A177-3AD203B41FA5}">
                      <a16:colId xmlns:a16="http://schemas.microsoft.com/office/drawing/2014/main" val="2449048086"/>
                    </a:ext>
                  </a:extLst>
                </a:gridCol>
                <a:gridCol w="599783">
                  <a:extLst>
                    <a:ext uri="{9D8B030D-6E8A-4147-A177-3AD203B41FA5}">
                      <a16:colId xmlns:a16="http://schemas.microsoft.com/office/drawing/2014/main" val="1814281438"/>
                    </a:ext>
                  </a:extLst>
                </a:gridCol>
                <a:gridCol w="644211">
                  <a:extLst>
                    <a:ext uri="{9D8B030D-6E8A-4147-A177-3AD203B41FA5}">
                      <a16:colId xmlns:a16="http://schemas.microsoft.com/office/drawing/2014/main" val="846235609"/>
                    </a:ext>
                  </a:extLst>
                </a:gridCol>
                <a:gridCol w="544247">
                  <a:extLst>
                    <a:ext uri="{9D8B030D-6E8A-4147-A177-3AD203B41FA5}">
                      <a16:colId xmlns:a16="http://schemas.microsoft.com/office/drawing/2014/main" val="3622237372"/>
                    </a:ext>
                  </a:extLst>
                </a:gridCol>
                <a:gridCol w="360981">
                  <a:extLst>
                    <a:ext uri="{9D8B030D-6E8A-4147-A177-3AD203B41FA5}">
                      <a16:colId xmlns:a16="http://schemas.microsoft.com/office/drawing/2014/main" val="1258522775"/>
                    </a:ext>
                  </a:extLst>
                </a:gridCol>
                <a:gridCol w="599782">
                  <a:extLst>
                    <a:ext uri="{9D8B030D-6E8A-4147-A177-3AD203B41FA5}">
                      <a16:colId xmlns:a16="http://schemas.microsoft.com/office/drawing/2014/main" val="775527878"/>
                    </a:ext>
                  </a:extLst>
                </a:gridCol>
                <a:gridCol w="338767">
                  <a:extLst>
                    <a:ext uri="{9D8B030D-6E8A-4147-A177-3AD203B41FA5}">
                      <a16:colId xmlns:a16="http://schemas.microsoft.com/office/drawing/2014/main" val="3423606791"/>
                    </a:ext>
                  </a:extLst>
                </a:gridCol>
                <a:gridCol w="355426">
                  <a:extLst>
                    <a:ext uri="{9D8B030D-6E8A-4147-A177-3AD203B41FA5}">
                      <a16:colId xmlns:a16="http://schemas.microsoft.com/office/drawing/2014/main" val="3167130276"/>
                    </a:ext>
                  </a:extLst>
                </a:gridCol>
                <a:gridCol w="516480">
                  <a:extLst>
                    <a:ext uri="{9D8B030D-6E8A-4147-A177-3AD203B41FA5}">
                      <a16:colId xmlns:a16="http://schemas.microsoft.com/office/drawing/2014/main" val="561943812"/>
                    </a:ext>
                  </a:extLst>
                </a:gridCol>
                <a:gridCol w="771942">
                  <a:extLst>
                    <a:ext uri="{9D8B030D-6E8A-4147-A177-3AD203B41FA5}">
                      <a16:colId xmlns:a16="http://schemas.microsoft.com/office/drawing/2014/main" val="2490355091"/>
                    </a:ext>
                  </a:extLst>
                </a:gridCol>
                <a:gridCol w="610889">
                  <a:extLst>
                    <a:ext uri="{9D8B030D-6E8A-4147-A177-3AD203B41FA5}">
                      <a16:colId xmlns:a16="http://schemas.microsoft.com/office/drawing/2014/main" val="2844598508"/>
                    </a:ext>
                  </a:extLst>
                </a:gridCol>
                <a:gridCol w="738622">
                  <a:extLst>
                    <a:ext uri="{9D8B030D-6E8A-4147-A177-3AD203B41FA5}">
                      <a16:colId xmlns:a16="http://schemas.microsoft.com/office/drawing/2014/main" val="2393077519"/>
                    </a:ext>
                  </a:extLst>
                </a:gridCol>
                <a:gridCol w="733068">
                  <a:extLst>
                    <a:ext uri="{9D8B030D-6E8A-4147-A177-3AD203B41FA5}">
                      <a16:colId xmlns:a16="http://schemas.microsoft.com/office/drawing/2014/main" val="1055977303"/>
                    </a:ext>
                  </a:extLst>
                </a:gridCol>
                <a:gridCol w="733068">
                  <a:extLst>
                    <a:ext uri="{9D8B030D-6E8A-4147-A177-3AD203B41FA5}">
                      <a16:colId xmlns:a16="http://schemas.microsoft.com/office/drawing/2014/main" val="2814149087"/>
                    </a:ext>
                  </a:extLst>
                </a:gridCol>
              </a:tblGrid>
              <a:tr h="78867">
                <a:tc gridSpan="16">
                  <a:txBody>
                    <a:bodyPr/>
                    <a:lstStyle/>
                    <a:p>
                      <a:pPr algn="ctr" rtl="0" fontAlgn="b">
                        <a:buNone/>
                      </a:pPr>
                      <a:r>
                        <a:rPr lang="en-US" sz="900" b="1">
                          <a:effectLst/>
                          <a:latin typeface="+mn-ea"/>
                          <a:ea typeface="+mn-ea"/>
                        </a:rPr>
                        <a:t>Lg=0.25 baseline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084414903"/>
                  </a:ext>
                </a:extLst>
              </a:tr>
              <a:tr h="0">
                <a:tc>
                  <a:txBody>
                    <a:bodyPr/>
                    <a:lstStyle/>
                    <a:p>
                      <a:pPr algn="ctr" rtl="0" fontAlgn="b">
                        <a:buNone/>
                      </a:pPr>
                      <a:r>
                        <a:rPr lang="en-US" sz="900" b="0">
                          <a:effectLst/>
                          <a:latin typeface="+mn-ea"/>
                          <a:ea typeface="+mn-ea"/>
                        </a:rPr>
                        <a:t>Lg</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NWell</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GOxTime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LDD_Dose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DMG_Gap</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LDD_E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SD_E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SD_Dose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Wf_S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Wf_D</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tox</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DIBL(mV/V)</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Ion</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IonIoff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59836418"/>
                  </a:ext>
                </a:extLst>
              </a:tr>
              <a:tr h="97745">
                <a:tc>
                  <a:txBody>
                    <a:bodyPr/>
                    <a:lstStyle/>
                    <a:p>
                      <a:pPr algn="ctr" rtl="0" fontAlgn="b">
                        <a:buNone/>
                      </a:pPr>
                      <a:r>
                        <a:rPr lang="en-US" altLang="ko-KR" sz="900" b="0">
                          <a:effectLst/>
                          <a:latin typeface="+mn-ea"/>
                          <a:ea typeface="+mn-ea"/>
                        </a:rPr>
                        <a:t>0.25</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1.00E+17</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0.1</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5.00E+13</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0.001</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15</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15</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1.00E+15</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4.2</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4.2</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0.0016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400.77</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67.73</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2.79E-04</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2.02E-09</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138086.7</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4273067022"/>
                  </a:ext>
                </a:extLst>
              </a:tr>
              <a:tr h="78867">
                <a:tc>
                  <a:txBody>
                    <a:bodyPr/>
                    <a:lstStyle/>
                    <a:p>
                      <a:pPr algn="ctr" rtl="0" fontAlgn="b">
                        <a:buNone/>
                      </a:pPr>
                      <a:r>
                        <a:rPr lang="en-US" altLang="ko-KR" sz="900">
                          <a:effectLst/>
                          <a:latin typeface="+mn-ea"/>
                          <a:ea typeface="+mn-ea"/>
                        </a:rPr>
                        <a:t>0.25</a:t>
                      </a:r>
                      <a:endParaRPr lang="ko-KR" altLang="en-US"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5.00E+17</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0.1</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5.00E+13</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0.001</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15</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15</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1.00E+15</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4.2</a:t>
                      </a:r>
                      <a:endParaRPr lang="ko-KR" altLang="en-US"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4.8</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328.43</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68.78</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2.56E-04</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1.15E-16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2.23E+12</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581372302"/>
                  </a:ext>
                </a:extLst>
              </a:tr>
              <a:tr h="0">
                <a:tc gridSpan="16">
                  <a:txBody>
                    <a:bodyPr/>
                    <a:lstStyle/>
                    <a:p>
                      <a:pPr marL="171450" indent="-171450" algn="ctr" rtl="0" fontAlgn="b">
                        <a:buFont typeface="Arial" panose="020B0604020202020204" pitchFamily="34" charset="0"/>
                        <a:buChar char="•"/>
                      </a:pPr>
                      <a:r>
                        <a:rPr lang="en-US" altLang="ko-KR" sz="900">
                          <a:effectLst/>
                          <a:latin typeface="+mn-ea"/>
                          <a:ea typeface="+mn-ea"/>
                        </a:rPr>
                        <a:t>V_Low</a:t>
                      </a:r>
                      <a:r>
                        <a:rPr lang="ko-KR" altLang="en-US" sz="900">
                          <a:effectLst/>
                          <a:latin typeface="+mn-ea"/>
                          <a:ea typeface="+mn-ea"/>
                        </a:rPr>
                        <a:t> </a:t>
                      </a:r>
                      <a:r>
                        <a:rPr lang="en-US" altLang="ko-KR" sz="900">
                          <a:effectLst/>
                          <a:latin typeface="+mn-ea"/>
                          <a:ea typeface="+mn-ea"/>
                        </a:rPr>
                        <a:t>=</a:t>
                      </a:r>
                      <a:r>
                        <a:rPr lang="ko-KR" altLang="en-US" sz="900">
                          <a:effectLst/>
                          <a:latin typeface="+mn-ea"/>
                          <a:ea typeface="+mn-ea"/>
                        </a:rPr>
                        <a:t> </a:t>
                      </a:r>
                      <a:r>
                        <a:rPr lang="en-US" altLang="ko-KR" sz="900">
                          <a:effectLst/>
                          <a:latin typeface="+mn-ea"/>
                          <a:ea typeface="+mn-ea"/>
                        </a:rPr>
                        <a:t>0.08,</a:t>
                      </a:r>
                      <a:r>
                        <a:rPr lang="ko-KR" altLang="en-US" sz="900">
                          <a:effectLst/>
                          <a:latin typeface="+mn-ea"/>
                          <a:ea typeface="+mn-ea"/>
                        </a:rPr>
                        <a:t> </a:t>
                      </a:r>
                      <a:r>
                        <a:rPr lang="en-US" altLang="ko-KR" sz="900">
                          <a:effectLst/>
                          <a:latin typeface="+mn-ea"/>
                          <a:ea typeface="+mn-ea"/>
                        </a:rPr>
                        <a:t>V_High = 0.7 </a:t>
                      </a:r>
                      <a:r>
                        <a:rPr lang="ko-KR" altLang="en-US" sz="900">
                          <a:effectLst/>
                          <a:latin typeface="+mn-ea"/>
                          <a:ea typeface="+mn-ea"/>
                        </a:rPr>
                        <a:t>에서 측정</a:t>
                      </a:r>
                      <a:endParaRPr lang="en-US" altLang="ko-KR" sz="900">
                        <a:effectLst/>
                        <a:latin typeface="+mn-ea"/>
                        <a:ea typeface="+mn-ea"/>
                      </a:endParaRPr>
                    </a:p>
                    <a:p>
                      <a:pPr marL="171450" indent="-171450" algn="ctr" rtl="0" fontAlgn="b">
                        <a:buFont typeface="Arial" panose="020B0604020202020204" pitchFamily="34" charset="0"/>
                        <a:buChar char="•"/>
                      </a:pPr>
                      <a:r>
                        <a:rPr lang="en-US" altLang="ko-KR" sz="900">
                          <a:effectLst/>
                          <a:latin typeface="+mn-ea"/>
                          <a:ea typeface="+mn-ea"/>
                        </a:rPr>
                        <a:t>SS,</a:t>
                      </a:r>
                      <a:r>
                        <a:rPr lang="ko-KR" altLang="en-US" sz="900">
                          <a:effectLst/>
                          <a:latin typeface="+mn-ea"/>
                          <a:ea typeface="+mn-ea"/>
                        </a:rPr>
                        <a:t> </a:t>
                      </a:r>
                      <a:r>
                        <a:rPr lang="en-US" altLang="ko-KR" sz="900">
                          <a:effectLst/>
                          <a:latin typeface="+mn-ea"/>
                          <a:ea typeface="+mn-ea"/>
                        </a:rPr>
                        <a:t>Ion, Ioff </a:t>
                      </a:r>
                      <a:r>
                        <a:rPr lang="ko-KR" altLang="en-US" sz="900">
                          <a:effectLst/>
                          <a:latin typeface="+mn-ea"/>
                          <a:ea typeface="+mn-ea"/>
                        </a:rPr>
                        <a:t>값은 </a:t>
                      </a:r>
                      <a:r>
                        <a:rPr lang="en-US" altLang="ko-KR" sz="900">
                          <a:effectLst/>
                          <a:latin typeface="+mn-ea"/>
                          <a:ea typeface="+mn-ea"/>
                        </a:rPr>
                        <a:t>V_Low </a:t>
                      </a:r>
                      <a:r>
                        <a:rPr lang="ko-KR" altLang="en-US" sz="900">
                          <a:effectLst/>
                          <a:latin typeface="+mn-ea"/>
                          <a:ea typeface="+mn-ea"/>
                        </a:rPr>
                        <a:t>데이터 기준으로 사용</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ko-KR" altLang="en-US"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739374938"/>
                  </a:ext>
                </a:extLst>
              </a:tr>
            </a:tbl>
          </a:graphicData>
        </a:graphic>
      </p:graphicFrame>
      <p:sp>
        <p:nvSpPr>
          <p:cNvPr id="5" name="직사각형 4">
            <a:extLst>
              <a:ext uri="{FF2B5EF4-FFF2-40B4-BE49-F238E27FC236}">
                <a16:creationId xmlns:a16="http://schemas.microsoft.com/office/drawing/2014/main" id="{4E66E879-A305-BFAE-AD48-23960E756A00}"/>
              </a:ext>
            </a:extLst>
          </p:cNvPr>
          <p:cNvSpPr/>
          <p:nvPr/>
        </p:nvSpPr>
        <p:spPr>
          <a:xfrm>
            <a:off x="5872348" y="1428899"/>
            <a:ext cx="4868883" cy="1484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a:extLst>
              <a:ext uri="{FF2B5EF4-FFF2-40B4-BE49-F238E27FC236}">
                <a16:creationId xmlns:a16="http://schemas.microsoft.com/office/drawing/2014/main" id="{505E381A-91B9-D8BD-8255-444AA50A8DD4}"/>
              </a:ext>
            </a:extLst>
          </p:cNvPr>
          <p:cNvSpPr/>
          <p:nvPr/>
        </p:nvSpPr>
        <p:spPr>
          <a:xfrm>
            <a:off x="5872348" y="1587590"/>
            <a:ext cx="4868883" cy="1484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8" name="직선 화살표 연결선 7">
            <a:extLst>
              <a:ext uri="{FF2B5EF4-FFF2-40B4-BE49-F238E27FC236}">
                <a16:creationId xmlns:a16="http://schemas.microsoft.com/office/drawing/2014/main" id="{CCE9DD17-0F1E-A5D7-D2FC-D8E1E9EC995F}"/>
              </a:ext>
            </a:extLst>
          </p:cNvPr>
          <p:cNvCxnSpPr>
            <a:cxnSpLocks/>
          </p:cNvCxnSpPr>
          <p:nvPr/>
        </p:nvCxnSpPr>
        <p:spPr>
          <a:xfrm>
            <a:off x="7457704" y="1736031"/>
            <a:ext cx="0" cy="4039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직사각형 9">
            <a:extLst>
              <a:ext uri="{FF2B5EF4-FFF2-40B4-BE49-F238E27FC236}">
                <a16:creationId xmlns:a16="http://schemas.microsoft.com/office/drawing/2014/main" id="{C1514405-2DBC-49AD-7F4F-4A01DBD7C2C9}"/>
              </a:ext>
            </a:extLst>
          </p:cNvPr>
          <p:cNvSpPr/>
          <p:nvPr/>
        </p:nvSpPr>
        <p:spPr>
          <a:xfrm>
            <a:off x="7163295" y="2164945"/>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TextBox 10">
            <a:extLst>
              <a:ext uri="{FF2B5EF4-FFF2-40B4-BE49-F238E27FC236}">
                <a16:creationId xmlns:a16="http://schemas.microsoft.com/office/drawing/2014/main" id="{81A928AD-114F-C36D-EA15-768B31AE1EEE}"/>
              </a:ext>
            </a:extLst>
          </p:cNvPr>
          <p:cNvSpPr txBox="1"/>
          <p:nvPr/>
        </p:nvSpPr>
        <p:spPr>
          <a:xfrm>
            <a:off x="7210796" y="2159007"/>
            <a:ext cx="695696" cy="307777"/>
          </a:xfrm>
          <a:prstGeom prst="rect">
            <a:avLst/>
          </a:prstGeom>
          <a:noFill/>
        </p:spPr>
        <p:txBody>
          <a:bodyPr wrap="square" rtlCol="0">
            <a:spAutoFit/>
          </a:bodyPr>
          <a:lstStyle/>
          <a:p>
            <a:r>
              <a:rPr lang="ko-KR" altLang="en-US" b="1">
                <a:solidFill>
                  <a:srgbClr val="FF0000"/>
                </a:solidFill>
                <a:latin typeface="+mn-ea"/>
                <a:ea typeface="+mn-ea"/>
              </a:rPr>
              <a:t>감소</a:t>
            </a:r>
          </a:p>
        </p:txBody>
      </p:sp>
      <p:cxnSp>
        <p:nvCxnSpPr>
          <p:cNvPr id="14" name="직선 화살표 연결선 13">
            <a:extLst>
              <a:ext uri="{FF2B5EF4-FFF2-40B4-BE49-F238E27FC236}">
                <a16:creationId xmlns:a16="http://schemas.microsoft.com/office/drawing/2014/main" id="{2ED6FFF3-AF98-2C32-6B1A-8FC9FAF850DB}"/>
              </a:ext>
            </a:extLst>
          </p:cNvPr>
          <p:cNvCxnSpPr>
            <a:cxnSpLocks/>
          </p:cNvCxnSpPr>
          <p:nvPr/>
        </p:nvCxnSpPr>
        <p:spPr>
          <a:xfrm>
            <a:off x="8200901" y="1748646"/>
            <a:ext cx="0" cy="4039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직사각형 14">
            <a:extLst>
              <a:ext uri="{FF2B5EF4-FFF2-40B4-BE49-F238E27FC236}">
                <a16:creationId xmlns:a16="http://schemas.microsoft.com/office/drawing/2014/main" id="{F9CDDF58-DAEC-6744-FAD1-EA3B136A97C8}"/>
              </a:ext>
            </a:extLst>
          </p:cNvPr>
          <p:cNvSpPr/>
          <p:nvPr/>
        </p:nvSpPr>
        <p:spPr>
          <a:xfrm>
            <a:off x="7906492" y="2177560"/>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TextBox 15">
            <a:extLst>
              <a:ext uri="{FF2B5EF4-FFF2-40B4-BE49-F238E27FC236}">
                <a16:creationId xmlns:a16="http://schemas.microsoft.com/office/drawing/2014/main" id="{939D52D6-78AE-3482-07F8-E25C80B92EF9}"/>
              </a:ext>
            </a:extLst>
          </p:cNvPr>
          <p:cNvSpPr txBox="1"/>
          <p:nvPr/>
        </p:nvSpPr>
        <p:spPr>
          <a:xfrm>
            <a:off x="7953993" y="2171622"/>
            <a:ext cx="695696" cy="307777"/>
          </a:xfrm>
          <a:prstGeom prst="rect">
            <a:avLst/>
          </a:prstGeom>
          <a:noFill/>
        </p:spPr>
        <p:txBody>
          <a:bodyPr wrap="square" rtlCol="0">
            <a:spAutoFit/>
          </a:bodyPr>
          <a:lstStyle/>
          <a:p>
            <a:r>
              <a:rPr lang="ko-KR" altLang="en-US" b="1">
                <a:solidFill>
                  <a:srgbClr val="FF0000"/>
                </a:solidFill>
                <a:latin typeface="+mn-ea"/>
                <a:ea typeface="+mn-ea"/>
              </a:rPr>
              <a:t>유지</a:t>
            </a:r>
          </a:p>
        </p:txBody>
      </p:sp>
      <p:cxnSp>
        <p:nvCxnSpPr>
          <p:cNvPr id="17" name="직선 화살표 연결선 16">
            <a:extLst>
              <a:ext uri="{FF2B5EF4-FFF2-40B4-BE49-F238E27FC236}">
                <a16:creationId xmlns:a16="http://schemas.microsoft.com/office/drawing/2014/main" id="{F3CEA1D6-8C83-9345-9E8B-ABB9B34F7029}"/>
              </a:ext>
            </a:extLst>
          </p:cNvPr>
          <p:cNvCxnSpPr>
            <a:cxnSpLocks/>
          </p:cNvCxnSpPr>
          <p:nvPr/>
        </p:nvCxnSpPr>
        <p:spPr>
          <a:xfrm>
            <a:off x="8905998" y="1748646"/>
            <a:ext cx="0" cy="4039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직사각형 17">
            <a:extLst>
              <a:ext uri="{FF2B5EF4-FFF2-40B4-BE49-F238E27FC236}">
                <a16:creationId xmlns:a16="http://schemas.microsoft.com/office/drawing/2014/main" id="{174744E9-1C7F-E81F-9139-5D392A1799F3}"/>
              </a:ext>
            </a:extLst>
          </p:cNvPr>
          <p:cNvSpPr/>
          <p:nvPr/>
        </p:nvSpPr>
        <p:spPr>
          <a:xfrm>
            <a:off x="8611589" y="2177560"/>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TextBox 18">
            <a:extLst>
              <a:ext uri="{FF2B5EF4-FFF2-40B4-BE49-F238E27FC236}">
                <a16:creationId xmlns:a16="http://schemas.microsoft.com/office/drawing/2014/main" id="{295B2EC0-D37C-F74D-0805-0A5715F86798}"/>
              </a:ext>
            </a:extLst>
          </p:cNvPr>
          <p:cNvSpPr txBox="1"/>
          <p:nvPr/>
        </p:nvSpPr>
        <p:spPr>
          <a:xfrm>
            <a:off x="8659090" y="2171622"/>
            <a:ext cx="695696" cy="307777"/>
          </a:xfrm>
          <a:prstGeom prst="rect">
            <a:avLst/>
          </a:prstGeom>
          <a:noFill/>
        </p:spPr>
        <p:txBody>
          <a:bodyPr wrap="square" rtlCol="0">
            <a:spAutoFit/>
          </a:bodyPr>
          <a:lstStyle/>
          <a:p>
            <a:r>
              <a:rPr lang="ko-KR" altLang="en-US" b="1">
                <a:solidFill>
                  <a:srgbClr val="FF0000"/>
                </a:solidFill>
                <a:latin typeface="+mn-ea"/>
                <a:ea typeface="+mn-ea"/>
              </a:rPr>
              <a:t>유지</a:t>
            </a:r>
          </a:p>
        </p:txBody>
      </p:sp>
      <p:cxnSp>
        <p:nvCxnSpPr>
          <p:cNvPr id="20" name="직선 화살표 연결선 19">
            <a:extLst>
              <a:ext uri="{FF2B5EF4-FFF2-40B4-BE49-F238E27FC236}">
                <a16:creationId xmlns:a16="http://schemas.microsoft.com/office/drawing/2014/main" id="{1AE48B18-7399-50C1-9585-A26AB4565D5B}"/>
              </a:ext>
            </a:extLst>
          </p:cNvPr>
          <p:cNvCxnSpPr>
            <a:cxnSpLocks/>
          </p:cNvCxnSpPr>
          <p:nvPr/>
        </p:nvCxnSpPr>
        <p:spPr>
          <a:xfrm>
            <a:off x="9601694" y="1748646"/>
            <a:ext cx="0" cy="4039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직사각형 20">
            <a:extLst>
              <a:ext uri="{FF2B5EF4-FFF2-40B4-BE49-F238E27FC236}">
                <a16:creationId xmlns:a16="http://schemas.microsoft.com/office/drawing/2014/main" id="{EFB0D0FC-4D7F-8DD2-AF72-546AB0DB31A6}"/>
              </a:ext>
            </a:extLst>
          </p:cNvPr>
          <p:cNvSpPr/>
          <p:nvPr/>
        </p:nvSpPr>
        <p:spPr>
          <a:xfrm>
            <a:off x="9307285" y="2177560"/>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TextBox 21">
            <a:extLst>
              <a:ext uri="{FF2B5EF4-FFF2-40B4-BE49-F238E27FC236}">
                <a16:creationId xmlns:a16="http://schemas.microsoft.com/office/drawing/2014/main" id="{B9C8145F-A4C7-4C5A-55A9-40157F53CE35}"/>
              </a:ext>
            </a:extLst>
          </p:cNvPr>
          <p:cNvSpPr txBox="1"/>
          <p:nvPr/>
        </p:nvSpPr>
        <p:spPr>
          <a:xfrm>
            <a:off x="9354786" y="2171622"/>
            <a:ext cx="695696" cy="307777"/>
          </a:xfrm>
          <a:prstGeom prst="rect">
            <a:avLst/>
          </a:prstGeom>
          <a:noFill/>
        </p:spPr>
        <p:txBody>
          <a:bodyPr wrap="square" rtlCol="0">
            <a:spAutoFit/>
          </a:bodyPr>
          <a:lstStyle/>
          <a:p>
            <a:r>
              <a:rPr lang="ko-KR" altLang="en-US" b="1">
                <a:solidFill>
                  <a:srgbClr val="FF0000"/>
                </a:solidFill>
                <a:latin typeface="+mn-ea"/>
                <a:ea typeface="+mn-ea"/>
              </a:rPr>
              <a:t>감소</a:t>
            </a:r>
          </a:p>
        </p:txBody>
      </p:sp>
      <p:cxnSp>
        <p:nvCxnSpPr>
          <p:cNvPr id="23" name="직선 화살표 연결선 22">
            <a:extLst>
              <a:ext uri="{FF2B5EF4-FFF2-40B4-BE49-F238E27FC236}">
                <a16:creationId xmlns:a16="http://schemas.microsoft.com/office/drawing/2014/main" id="{15BE6D54-00B0-B201-B542-06DC40386BD8}"/>
              </a:ext>
            </a:extLst>
          </p:cNvPr>
          <p:cNvCxnSpPr>
            <a:cxnSpLocks/>
          </p:cNvCxnSpPr>
          <p:nvPr/>
        </p:nvCxnSpPr>
        <p:spPr>
          <a:xfrm>
            <a:off x="10372105" y="1748646"/>
            <a:ext cx="0" cy="4039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직사각형 23">
            <a:extLst>
              <a:ext uri="{FF2B5EF4-FFF2-40B4-BE49-F238E27FC236}">
                <a16:creationId xmlns:a16="http://schemas.microsoft.com/office/drawing/2014/main" id="{CD8C10CD-4E9C-72D3-8E3C-1D96530301C9}"/>
              </a:ext>
            </a:extLst>
          </p:cNvPr>
          <p:cNvSpPr/>
          <p:nvPr/>
        </p:nvSpPr>
        <p:spPr>
          <a:xfrm>
            <a:off x="10059883" y="2177560"/>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TextBox 24">
            <a:extLst>
              <a:ext uri="{FF2B5EF4-FFF2-40B4-BE49-F238E27FC236}">
                <a16:creationId xmlns:a16="http://schemas.microsoft.com/office/drawing/2014/main" id="{4E9B2B27-029B-B50C-3397-1DDD431C412D}"/>
              </a:ext>
            </a:extLst>
          </p:cNvPr>
          <p:cNvSpPr txBox="1"/>
          <p:nvPr/>
        </p:nvSpPr>
        <p:spPr>
          <a:xfrm>
            <a:off x="10107384" y="2171622"/>
            <a:ext cx="695696" cy="307777"/>
          </a:xfrm>
          <a:prstGeom prst="rect">
            <a:avLst/>
          </a:prstGeom>
          <a:noFill/>
        </p:spPr>
        <p:txBody>
          <a:bodyPr wrap="square" rtlCol="0">
            <a:spAutoFit/>
          </a:bodyPr>
          <a:lstStyle/>
          <a:p>
            <a:r>
              <a:rPr lang="ko-KR" altLang="en-US" b="1">
                <a:solidFill>
                  <a:srgbClr val="FF0000"/>
                </a:solidFill>
                <a:latin typeface="+mn-ea"/>
                <a:ea typeface="+mn-ea"/>
              </a:rPr>
              <a:t>증가</a:t>
            </a:r>
          </a:p>
        </p:txBody>
      </p:sp>
      <p:sp>
        <p:nvSpPr>
          <p:cNvPr id="30" name="TextBox 29">
            <a:extLst>
              <a:ext uri="{FF2B5EF4-FFF2-40B4-BE49-F238E27FC236}">
                <a16:creationId xmlns:a16="http://schemas.microsoft.com/office/drawing/2014/main" id="{5FBC9882-3B83-6F31-7B63-213056DECF1F}"/>
              </a:ext>
            </a:extLst>
          </p:cNvPr>
          <p:cNvSpPr txBox="1"/>
          <p:nvPr/>
        </p:nvSpPr>
        <p:spPr>
          <a:xfrm>
            <a:off x="453737" y="2264239"/>
            <a:ext cx="1138548" cy="307777"/>
          </a:xfrm>
          <a:prstGeom prst="rect">
            <a:avLst/>
          </a:prstGeom>
          <a:noFill/>
        </p:spPr>
        <p:txBody>
          <a:bodyPr wrap="square" rtlCol="0">
            <a:spAutoFit/>
          </a:bodyPr>
          <a:lstStyle/>
          <a:p>
            <a:r>
              <a:rPr lang="en-US" altLang="ko-KR"/>
              <a:t>&lt;structure&gt;</a:t>
            </a:r>
            <a:endParaRPr lang="ko-KR" altLang="en-US"/>
          </a:p>
        </p:txBody>
      </p:sp>
      <p:sp>
        <p:nvSpPr>
          <p:cNvPr id="31" name="TextBox 30">
            <a:extLst>
              <a:ext uri="{FF2B5EF4-FFF2-40B4-BE49-F238E27FC236}">
                <a16:creationId xmlns:a16="http://schemas.microsoft.com/office/drawing/2014/main" id="{D3CEEF19-4FE2-C16E-FB32-B20BD3424370}"/>
              </a:ext>
            </a:extLst>
          </p:cNvPr>
          <p:cNvSpPr txBox="1"/>
          <p:nvPr/>
        </p:nvSpPr>
        <p:spPr>
          <a:xfrm>
            <a:off x="4286992" y="2497952"/>
            <a:ext cx="5931725" cy="307777"/>
          </a:xfrm>
          <a:prstGeom prst="rect">
            <a:avLst/>
          </a:prstGeom>
          <a:noFill/>
        </p:spPr>
        <p:txBody>
          <a:bodyPr wrap="square" rtlCol="0">
            <a:spAutoFit/>
          </a:bodyPr>
          <a:lstStyle/>
          <a:p>
            <a:r>
              <a:rPr lang="en-US" altLang="ko-KR" b="1">
                <a:latin typeface="+mn-ea"/>
                <a:ea typeface="+mn-ea"/>
              </a:rPr>
              <a:t>&lt;</a:t>
            </a:r>
            <a:r>
              <a:rPr lang="ko-KR" altLang="en-US" b="1">
                <a:latin typeface="+mn-ea"/>
                <a:ea typeface="+mn-ea"/>
              </a:rPr>
              <a:t>최적화 판단 기준 </a:t>
            </a:r>
            <a:r>
              <a:rPr lang="en-US" altLang="ko-KR" b="1">
                <a:latin typeface="+mn-ea"/>
                <a:ea typeface="+mn-ea"/>
              </a:rPr>
              <a:t>: Ion/Ioff – DIBL </a:t>
            </a:r>
            <a:r>
              <a:rPr lang="ko-KR" altLang="en-US" b="1">
                <a:latin typeface="+mn-ea"/>
                <a:ea typeface="+mn-ea"/>
              </a:rPr>
              <a:t>그래프를 통한 최적점 확인</a:t>
            </a:r>
            <a:r>
              <a:rPr lang="en-US" altLang="ko-KR" b="1">
                <a:latin typeface="+mn-ea"/>
                <a:ea typeface="+mn-ea"/>
              </a:rPr>
              <a:t>&gt;</a:t>
            </a:r>
            <a:endParaRPr lang="ko-KR" altLang="en-US" b="1">
              <a:latin typeface="+mn-ea"/>
              <a:ea typeface="+mn-ea"/>
            </a:endParaRPr>
          </a:p>
        </p:txBody>
      </p:sp>
      <p:pic>
        <p:nvPicPr>
          <p:cNvPr id="32" name="그림 31">
            <a:extLst>
              <a:ext uri="{FF2B5EF4-FFF2-40B4-BE49-F238E27FC236}">
                <a16:creationId xmlns:a16="http://schemas.microsoft.com/office/drawing/2014/main" id="{08A2ECD3-C4BE-D55A-EFAE-7302A164D50A}"/>
              </a:ext>
            </a:extLst>
          </p:cNvPr>
          <p:cNvPicPr>
            <a:picLocks noChangeAspect="1"/>
          </p:cNvPicPr>
          <p:nvPr/>
        </p:nvPicPr>
        <p:blipFill>
          <a:blip r:embed="rId5"/>
          <a:stretch>
            <a:fillRect/>
          </a:stretch>
        </p:blipFill>
        <p:spPr>
          <a:xfrm>
            <a:off x="3806211" y="2805729"/>
            <a:ext cx="2022566" cy="1250620"/>
          </a:xfrm>
          <a:prstGeom prst="rect">
            <a:avLst/>
          </a:prstGeom>
        </p:spPr>
      </p:pic>
      <p:pic>
        <p:nvPicPr>
          <p:cNvPr id="35" name="그림 34">
            <a:extLst>
              <a:ext uri="{FF2B5EF4-FFF2-40B4-BE49-F238E27FC236}">
                <a16:creationId xmlns:a16="http://schemas.microsoft.com/office/drawing/2014/main" id="{9B5A55E5-3473-94C2-1074-8656E3FABF1B}"/>
              </a:ext>
            </a:extLst>
          </p:cNvPr>
          <p:cNvPicPr>
            <a:picLocks noChangeAspect="1"/>
          </p:cNvPicPr>
          <p:nvPr/>
        </p:nvPicPr>
        <p:blipFill>
          <a:blip r:embed="rId6"/>
          <a:stretch>
            <a:fillRect/>
          </a:stretch>
        </p:blipFill>
        <p:spPr>
          <a:xfrm>
            <a:off x="5872348" y="2872731"/>
            <a:ext cx="2274125" cy="1138412"/>
          </a:xfrm>
          <a:prstGeom prst="rect">
            <a:avLst/>
          </a:prstGeom>
        </p:spPr>
      </p:pic>
      <p:pic>
        <p:nvPicPr>
          <p:cNvPr id="37" name="그림 36">
            <a:extLst>
              <a:ext uri="{FF2B5EF4-FFF2-40B4-BE49-F238E27FC236}">
                <a16:creationId xmlns:a16="http://schemas.microsoft.com/office/drawing/2014/main" id="{D22E775F-FBCC-486D-05F7-FD7865B3B402}"/>
              </a:ext>
            </a:extLst>
          </p:cNvPr>
          <p:cNvPicPr>
            <a:picLocks noChangeAspect="1"/>
          </p:cNvPicPr>
          <p:nvPr/>
        </p:nvPicPr>
        <p:blipFill>
          <a:blip r:embed="rId7"/>
          <a:stretch>
            <a:fillRect/>
          </a:stretch>
        </p:blipFill>
        <p:spPr>
          <a:xfrm>
            <a:off x="8276018" y="2911954"/>
            <a:ext cx="2157536" cy="1071007"/>
          </a:xfrm>
          <a:prstGeom prst="rect">
            <a:avLst/>
          </a:prstGeom>
        </p:spPr>
      </p:pic>
      <p:pic>
        <p:nvPicPr>
          <p:cNvPr id="39" name="그림 38">
            <a:extLst>
              <a:ext uri="{FF2B5EF4-FFF2-40B4-BE49-F238E27FC236}">
                <a16:creationId xmlns:a16="http://schemas.microsoft.com/office/drawing/2014/main" id="{AF935996-B011-3522-158F-969F0ECCC71B}"/>
              </a:ext>
            </a:extLst>
          </p:cNvPr>
          <p:cNvPicPr>
            <a:picLocks noChangeAspect="1"/>
          </p:cNvPicPr>
          <p:nvPr/>
        </p:nvPicPr>
        <p:blipFill>
          <a:blip r:embed="rId8"/>
          <a:stretch>
            <a:fillRect/>
          </a:stretch>
        </p:blipFill>
        <p:spPr>
          <a:xfrm>
            <a:off x="3759427" y="4137239"/>
            <a:ext cx="2189739" cy="1133171"/>
          </a:xfrm>
          <a:prstGeom prst="rect">
            <a:avLst/>
          </a:prstGeom>
        </p:spPr>
      </p:pic>
      <p:sp>
        <p:nvSpPr>
          <p:cNvPr id="44" name="TextBox 43">
            <a:extLst>
              <a:ext uri="{FF2B5EF4-FFF2-40B4-BE49-F238E27FC236}">
                <a16:creationId xmlns:a16="http://schemas.microsoft.com/office/drawing/2014/main" id="{CA95E695-8D10-A591-B821-63824A66300E}"/>
              </a:ext>
            </a:extLst>
          </p:cNvPr>
          <p:cNvSpPr txBox="1"/>
          <p:nvPr/>
        </p:nvSpPr>
        <p:spPr>
          <a:xfrm>
            <a:off x="4350859" y="3933238"/>
            <a:ext cx="933269" cy="246221"/>
          </a:xfrm>
          <a:prstGeom prst="rect">
            <a:avLst/>
          </a:prstGeom>
          <a:noFill/>
        </p:spPr>
        <p:txBody>
          <a:bodyPr wrap="none" rtlCol="0">
            <a:spAutoFit/>
          </a:bodyPr>
          <a:lstStyle/>
          <a:p>
            <a:r>
              <a:rPr lang="en-US" altLang="ko-KR" sz="1000"/>
              <a:t>&lt;Nwell Split&gt;</a:t>
            </a:r>
            <a:endParaRPr lang="ko-KR" altLang="en-US" sz="1000"/>
          </a:p>
        </p:txBody>
      </p:sp>
      <p:sp>
        <p:nvSpPr>
          <p:cNvPr id="45" name="TextBox 44">
            <a:extLst>
              <a:ext uri="{FF2B5EF4-FFF2-40B4-BE49-F238E27FC236}">
                <a16:creationId xmlns:a16="http://schemas.microsoft.com/office/drawing/2014/main" id="{94C47DAC-1C55-4121-2FCB-6B014788E0DF}"/>
              </a:ext>
            </a:extLst>
          </p:cNvPr>
          <p:cNvSpPr txBox="1"/>
          <p:nvPr/>
        </p:nvSpPr>
        <p:spPr>
          <a:xfrm>
            <a:off x="6543488" y="3968847"/>
            <a:ext cx="1244251" cy="246221"/>
          </a:xfrm>
          <a:prstGeom prst="rect">
            <a:avLst/>
          </a:prstGeom>
          <a:noFill/>
        </p:spPr>
        <p:txBody>
          <a:bodyPr wrap="none" rtlCol="0">
            <a:spAutoFit/>
          </a:bodyPr>
          <a:lstStyle/>
          <a:p>
            <a:r>
              <a:rPr lang="en-US" altLang="ko-KR" sz="1000"/>
              <a:t>&lt;LDD_Dose Split&gt;</a:t>
            </a:r>
            <a:endParaRPr lang="ko-KR" altLang="en-US" sz="1000"/>
          </a:p>
        </p:txBody>
      </p:sp>
      <p:sp>
        <p:nvSpPr>
          <p:cNvPr id="46" name="TextBox 45">
            <a:extLst>
              <a:ext uri="{FF2B5EF4-FFF2-40B4-BE49-F238E27FC236}">
                <a16:creationId xmlns:a16="http://schemas.microsoft.com/office/drawing/2014/main" id="{994FCC61-04F3-4A7F-7526-717CFD14B2C0}"/>
              </a:ext>
            </a:extLst>
          </p:cNvPr>
          <p:cNvSpPr txBox="1"/>
          <p:nvPr/>
        </p:nvSpPr>
        <p:spPr>
          <a:xfrm>
            <a:off x="9028832" y="3941681"/>
            <a:ext cx="1031051" cy="246221"/>
          </a:xfrm>
          <a:prstGeom prst="rect">
            <a:avLst/>
          </a:prstGeom>
          <a:noFill/>
        </p:spPr>
        <p:txBody>
          <a:bodyPr wrap="none" rtlCol="0">
            <a:spAutoFit/>
          </a:bodyPr>
          <a:lstStyle/>
          <a:p>
            <a:r>
              <a:rPr lang="en-US" altLang="ko-KR" sz="1000"/>
              <a:t>&lt;LDD_E Split&gt;</a:t>
            </a:r>
            <a:endParaRPr lang="ko-KR" altLang="en-US" sz="1000"/>
          </a:p>
        </p:txBody>
      </p:sp>
      <p:sp>
        <p:nvSpPr>
          <p:cNvPr id="47" name="TextBox 46">
            <a:extLst>
              <a:ext uri="{FF2B5EF4-FFF2-40B4-BE49-F238E27FC236}">
                <a16:creationId xmlns:a16="http://schemas.microsoft.com/office/drawing/2014/main" id="{7138EBB9-A6E5-B84F-3232-E0D4560634AB}"/>
              </a:ext>
            </a:extLst>
          </p:cNvPr>
          <p:cNvSpPr txBox="1"/>
          <p:nvPr/>
        </p:nvSpPr>
        <p:spPr>
          <a:xfrm>
            <a:off x="4271444" y="5228189"/>
            <a:ext cx="1165704" cy="246221"/>
          </a:xfrm>
          <a:prstGeom prst="rect">
            <a:avLst/>
          </a:prstGeom>
          <a:noFill/>
        </p:spPr>
        <p:txBody>
          <a:bodyPr wrap="none" rtlCol="0">
            <a:spAutoFit/>
          </a:bodyPr>
          <a:lstStyle/>
          <a:p>
            <a:r>
              <a:rPr lang="en-US" altLang="ko-KR" sz="1000"/>
              <a:t>&lt;SD_Dose Split&gt;</a:t>
            </a:r>
            <a:endParaRPr lang="ko-KR" altLang="en-US" sz="1000"/>
          </a:p>
        </p:txBody>
      </p:sp>
      <p:pic>
        <p:nvPicPr>
          <p:cNvPr id="49" name="그림 48">
            <a:extLst>
              <a:ext uri="{FF2B5EF4-FFF2-40B4-BE49-F238E27FC236}">
                <a16:creationId xmlns:a16="http://schemas.microsoft.com/office/drawing/2014/main" id="{D41822DA-7E7B-BADD-E9C4-718484CFD105}"/>
              </a:ext>
            </a:extLst>
          </p:cNvPr>
          <p:cNvPicPr>
            <a:picLocks noChangeAspect="1"/>
          </p:cNvPicPr>
          <p:nvPr/>
        </p:nvPicPr>
        <p:blipFill>
          <a:blip r:embed="rId9"/>
          <a:stretch>
            <a:fillRect/>
          </a:stretch>
        </p:blipFill>
        <p:spPr>
          <a:xfrm>
            <a:off x="5949166" y="4179459"/>
            <a:ext cx="2197307" cy="1126484"/>
          </a:xfrm>
          <a:prstGeom prst="rect">
            <a:avLst/>
          </a:prstGeom>
        </p:spPr>
      </p:pic>
      <p:sp>
        <p:nvSpPr>
          <p:cNvPr id="50" name="TextBox 49">
            <a:extLst>
              <a:ext uri="{FF2B5EF4-FFF2-40B4-BE49-F238E27FC236}">
                <a16:creationId xmlns:a16="http://schemas.microsoft.com/office/drawing/2014/main" id="{B0F5E49C-10F1-5F52-0C86-7290380FBE43}"/>
              </a:ext>
            </a:extLst>
          </p:cNvPr>
          <p:cNvSpPr txBox="1"/>
          <p:nvPr/>
        </p:nvSpPr>
        <p:spPr>
          <a:xfrm>
            <a:off x="6627944" y="5270410"/>
            <a:ext cx="952505" cy="246221"/>
          </a:xfrm>
          <a:prstGeom prst="rect">
            <a:avLst/>
          </a:prstGeom>
          <a:noFill/>
        </p:spPr>
        <p:txBody>
          <a:bodyPr wrap="none" rtlCol="0">
            <a:spAutoFit/>
          </a:bodyPr>
          <a:lstStyle/>
          <a:p>
            <a:r>
              <a:rPr lang="en-US" altLang="ko-KR" sz="1000"/>
              <a:t>&lt;SD_E Split&gt;</a:t>
            </a:r>
            <a:endParaRPr lang="ko-KR" altLang="en-US" sz="1000"/>
          </a:p>
        </p:txBody>
      </p:sp>
      <p:sp>
        <p:nvSpPr>
          <p:cNvPr id="51" name="TextBox 50">
            <a:extLst>
              <a:ext uri="{FF2B5EF4-FFF2-40B4-BE49-F238E27FC236}">
                <a16:creationId xmlns:a16="http://schemas.microsoft.com/office/drawing/2014/main" id="{C9813FBF-8D4F-C39E-314C-1BF63A5DBF2D}"/>
              </a:ext>
            </a:extLst>
          </p:cNvPr>
          <p:cNvSpPr txBox="1"/>
          <p:nvPr/>
        </p:nvSpPr>
        <p:spPr>
          <a:xfrm>
            <a:off x="8991464" y="5268176"/>
            <a:ext cx="1188146" cy="246221"/>
          </a:xfrm>
          <a:prstGeom prst="rect">
            <a:avLst/>
          </a:prstGeom>
          <a:noFill/>
        </p:spPr>
        <p:txBody>
          <a:bodyPr wrap="none" rtlCol="0">
            <a:spAutoFit/>
          </a:bodyPr>
          <a:lstStyle/>
          <a:p>
            <a:r>
              <a:rPr lang="en-US" altLang="ko-KR" sz="1000"/>
              <a:t>&lt;</a:t>
            </a:r>
            <a:r>
              <a:rPr lang="ko-KR" altLang="en-US" sz="1000"/>
              <a:t>전체 </a:t>
            </a:r>
            <a:r>
              <a:rPr lang="en-US" altLang="ko-KR" sz="1000"/>
              <a:t>Data </a:t>
            </a:r>
            <a:r>
              <a:rPr lang="ko-KR" altLang="en-US" sz="1000"/>
              <a:t>비교</a:t>
            </a:r>
            <a:r>
              <a:rPr lang="en-US" altLang="ko-KR" sz="1000"/>
              <a:t>&gt;</a:t>
            </a:r>
            <a:endParaRPr lang="ko-KR" altLang="en-US" sz="1000"/>
          </a:p>
        </p:txBody>
      </p:sp>
      <p:pic>
        <p:nvPicPr>
          <p:cNvPr id="53" name="그림 52">
            <a:extLst>
              <a:ext uri="{FF2B5EF4-FFF2-40B4-BE49-F238E27FC236}">
                <a16:creationId xmlns:a16="http://schemas.microsoft.com/office/drawing/2014/main" id="{AC277B56-18D1-7F62-C0AA-92A067887E1A}"/>
              </a:ext>
            </a:extLst>
          </p:cNvPr>
          <p:cNvPicPr>
            <a:picLocks noChangeAspect="1"/>
          </p:cNvPicPr>
          <p:nvPr/>
        </p:nvPicPr>
        <p:blipFill>
          <a:blip r:embed="rId10"/>
          <a:stretch>
            <a:fillRect/>
          </a:stretch>
        </p:blipFill>
        <p:spPr>
          <a:xfrm>
            <a:off x="8218714" y="4128840"/>
            <a:ext cx="2214840" cy="1150742"/>
          </a:xfrm>
          <a:prstGeom prst="rect">
            <a:avLst/>
          </a:prstGeom>
        </p:spPr>
      </p:pic>
      <p:graphicFrame>
        <p:nvGraphicFramePr>
          <p:cNvPr id="54" name="표 53">
            <a:extLst>
              <a:ext uri="{FF2B5EF4-FFF2-40B4-BE49-F238E27FC236}">
                <a16:creationId xmlns:a16="http://schemas.microsoft.com/office/drawing/2014/main" id="{83A2E969-2C47-A0B0-807F-A43D99A83DEA}"/>
              </a:ext>
            </a:extLst>
          </p:cNvPr>
          <p:cNvGraphicFramePr>
            <a:graphicFrameLocks noGrp="1"/>
          </p:cNvGraphicFramePr>
          <p:nvPr>
            <p:extLst>
              <p:ext uri="{D42A27DB-BD31-4B8C-83A1-F6EECF244321}">
                <p14:modId xmlns:p14="http://schemas.microsoft.com/office/powerpoint/2010/main" val="3112497957"/>
              </p:ext>
            </p:extLst>
          </p:nvPr>
        </p:nvGraphicFramePr>
        <p:xfrm>
          <a:off x="1555669" y="5621354"/>
          <a:ext cx="9185562" cy="935482"/>
        </p:xfrm>
        <a:graphic>
          <a:graphicData uri="http://schemas.openxmlformats.org/drawingml/2006/table">
            <a:tbl>
              <a:tblPr/>
              <a:tblGrid>
                <a:gridCol w="443755">
                  <a:extLst>
                    <a:ext uri="{9D8B030D-6E8A-4147-A177-3AD203B41FA5}">
                      <a16:colId xmlns:a16="http://schemas.microsoft.com/office/drawing/2014/main" val="2148321930"/>
                    </a:ext>
                  </a:extLst>
                </a:gridCol>
                <a:gridCol w="632014">
                  <a:extLst>
                    <a:ext uri="{9D8B030D-6E8A-4147-A177-3AD203B41FA5}">
                      <a16:colId xmlns:a16="http://schemas.microsoft.com/office/drawing/2014/main" val="1570070566"/>
                    </a:ext>
                  </a:extLst>
                </a:gridCol>
                <a:gridCol w="562527">
                  <a:extLst>
                    <a:ext uri="{9D8B030D-6E8A-4147-A177-3AD203B41FA5}">
                      <a16:colId xmlns:a16="http://schemas.microsoft.com/office/drawing/2014/main" val="2449048086"/>
                    </a:ext>
                  </a:extLst>
                </a:gridCol>
                <a:gridCol w="599783">
                  <a:extLst>
                    <a:ext uri="{9D8B030D-6E8A-4147-A177-3AD203B41FA5}">
                      <a16:colId xmlns:a16="http://schemas.microsoft.com/office/drawing/2014/main" val="1814281438"/>
                    </a:ext>
                  </a:extLst>
                </a:gridCol>
                <a:gridCol w="644211">
                  <a:extLst>
                    <a:ext uri="{9D8B030D-6E8A-4147-A177-3AD203B41FA5}">
                      <a16:colId xmlns:a16="http://schemas.microsoft.com/office/drawing/2014/main" val="846235609"/>
                    </a:ext>
                  </a:extLst>
                </a:gridCol>
                <a:gridCol w="544247">
                  <a:extLst>
                    <a:ext uri="{9D8B030D-6E8A-4147-A177-3AD203B41FA5}">
                      <a16:colId xmlns:a16="http://schemas.microsoft.com/office/drawing/2014/main" val="3622237372"/>
                    </a:ext>
                  </a:extLst>
                </a:gridCol>
                <a:gridCol w="360981">
                  <a:extLst>
                    <a:ext uri="{9D8B030D-6E8A-4147-A177-3AD203B41FA5}">
                      <a16:colId xmlns:a16="http://schemas.microsoft.com/office/drawing/2014/main" val="1258522775"/>
                    </a:ext>
                  </a:extLst>
                </a:gridCol>
                <a:gridCol w="599782">
                  <a:extLst>
                    <a:ext uri="{9D8B030D-6E8A-4147-A177-3AD203B41FA5}">
                      <a16:colId xmlns:a16="http://schemas.microsoft.com/office/drawing/2014/main" val="775527878"/>
                    </a:ext>
                  </a:extLst>
                </a:gridCol>
                <a:gridCol w="338767">
                  <a:extLst>
                    <a:ext uri="{9D8B030D-6E8A-4147-A177-3AD203B41FA5}">
                      <a16:colId xmlns:a16="http://schemas.microsoft.com/office/drawing/2014/main" val="3423606791"/>
                    </a:ext>
                  </a:extLst>
                </a:gridCol>
                <a:gridCol w="355426">
                  <a:extLst>
                    <a:ext uri="{9D8B030D-6E8A-4147-A177-3AD203B41FA5}">
                      <a16:colId xmlns:a16="http://schemas.microsoft.com/office/drawing/2014/main" val="3167130276"/>
                    </a:ext>
                  </a:extLst>
                </a:gridCol>
                <a:gridCol w="516480">
                  <a:extLst>
                    <a:ext uri="{9D8B030D-6E8A-4147-A177-3AD203B41FA5}">
                      <a16:colId xmlns:a16="http://schemas.microsoft.com/office/drawing/2014/main" val="561943812"/>
                    </a:ext>
                  </a:extLst>
                </a:gridCol>
                <a:gridCol w="771942">
                  <a:extLst>
                    <a:ext uri="{9D8B030D-6E8A-4147-A177-3AD203B41FA5}">
                      <a16:colId xmlns:a16="http://schemas.microsoft.com/office/drawing/2014/main" val="2490355091"/>
                    </a:ext>
                  </a:extLst>
                </a:gridCol>
                <a:gridCol w="610889">
                  <a:extLst>
                    <a:ext uri="{9D8B030D-6E8A-4147-A177-3AD203B41FA5}">
                      <a16:colId xmlns:a16="http://schemas.microsoft.com/office/drawing/2014/main" val="2844598508"/>
                    </a:ext>
                  </a:extLst>
                </a:gridCol>
                <a:gridCol w="738622">
                  <a:extLst>
                    <a:ext uri="{9D8B030D-6E8A-4147-A177-3AD203B41FA5}">
                      <a16:colId xmlns:a16="http://schemas.microsoft.com/office/drawing/2014/main" val="2393077519"/>
                    </a:ext>
                  </a:extLst>
                </a:gridCol>
                <a:gridCol w="733068">
                  <a:extLst>
                    <a:ext uri="{9D8B030D-6E8A-4147-A177-3AD203B41FA5}">
                      <a16:colId xmlns:a16="http://schemas.microsoft.com/office/drawing/2014/main" val="1055977303"/>
                    </a:ext>
                  </a:extLst>
                </a:gridCol>
                <a:gridCol w="733068">
                  <a:extLst>
                    <a:ext uri="{9D8B030D-6E8A-4147-A177-3AD203B41FA5}">
                      <a16:colId xmlns:a16="http://schemas.microsoft.com/office/drawing/2014/main" val="2814149087"/>
                    </a:ext>
                  </a:extLst>
                </a:gridCol>
              </a:tblGrid>
              <a:tr h="78867">
                <a:tc gridSpan="16">
                  <a:txBody>
                    <a:bodyPr/>
                    <a:lstStyle/>
                    <a:p>
                      <a:pPr algn="ctr" rtl="0" fontAlgn="b">
                        <a:buNone/>
                      </a:pPr>
                      <a:r>
                        <a:rPr lang="en-US" sz="900" b="1">
                          <a:effectLst/>
                          <a:latin typeface="+mn-ea"/>
                          <a:ea typeface="+mn-ea"/>
                        </a:rPr>
                        <a:t>Lg=0.25 </a:t>
                      </a:r>
                      <a:r>
                        <a:rPr lang="ko-KR" altLang="en-US" sz="900" b="1">
                          <a:effectLst/>
                          <a:latin typeface="+mn-ea"/>
                          <a:ea typeface="+mn-ea"/>
                        </a:rPr>
                        <a:t>최적화</a:t>
                      </a:r>
                      <a:endParaRPr lang="en-US" sz="900" b="1">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084414903"/>
                  </a:ext>
                </a:extLst>
              </a:tr>
              <a:tr h="0">
                <a:tc>
                  <a:txBody>
                    <a:bodyPr/>
                    <a:lstStyle/>
                    <a:p>
                      <a:pPr algn="ctr" rtl="0" fontAlgn="b">
                        <a:buNone/>
                      </a:pPr>
                      <a:r>
                        <a:rPr lang="en-US" sz="900" b="0">
                          <a:effectLst/>
                          <a:latin typeface="+mn-ea"/>
                          <a:ea typeface="+mn-ea"/>
                        </a:rPr>
                        <a:t>Lg</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NWell</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GOxTime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LDD_Dose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DMG_Gap</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LDD_E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SD_E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SD_Dose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Wf_S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Wf_D</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tox</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DIBL(mV/V)</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Ion</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IonIoff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59836418"/>
                  </a:ext>
                </a:extLst>
              </a:tr>
              <a:tr h="97745">
                <a:tc>
                  <a:txBody>
                    <a:bodyPr/>
                    <a:lstStyle/>
                    <a:p>
                      <a:pPr algn="ctr" rtl="0" fontAlgn="b">
                        <a:buNone/>
                      </a:pPr>
                      <a:r>
                        <a:rPr lang="en-US" altLang="ko-KR" sz="900">
                          <a:effectLst/>
                          <a:latin typeface="+mn-ea"/>
                          <a:ea typeface="+mn-ea"/>
                        </a:rPr>
                        <a:t>0.25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1.00E+18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7.00E+13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15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3.00E+15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4.2</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4.2</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0.0016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363.86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69.85</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2.39E-04</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8.45E-11</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2.83e+06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4273067022"/>
                  </a:ext>
                </a:extLst>
              </a:tr>
              <a:tr h="78867">
                <a:tc>
                  <a:txBody>
                    <a:bodyPr/>
                    <a:lstStyle/>
                    <a:p>
                      <a:pPr algn="ctr" rtl="0" fontAlgn="b">
                        <a:buNone/>
                      </a:pPr>
                      <a:r>
                        <a:rPr lang="en-US" altLang="ko-KR" sz="900">
                          <a:effectLst/>
                          <a:latin typeface="+mn-ea"/>
                          <a:ea typeface="+mn-ea"/>
                        </a:rPr>
                        <a:t>0.25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1.00E+18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7.00E+13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15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1.00E+15</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4.2</a:t>
                      </a:r>
                      <a:endParaRPr lang="ko-KR" altLang="en-US"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4.8</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287.34</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70.73</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2.16E-04</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2.24E-17</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9.65e+12</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581372302"/>
                  </a:ext>
                </a:extLst>
              </a:tr>
              <a:tr h="0">
                <a:tc gridSpan="16">
                  <a:txBody>
                    <a:bodyPr/>
                    <a:lstStyle/>
                    <a:p>
                      <a:pPr marL="171450" indent="-171450" algn="ctr" rtl="0" fontAlgn="b">
                        <a:buFont typeface="Arial" panose="020B0604020202020204" pitchFamily="34" charset="0"/>
                        <a:buChar char="•"/>
                      </a:pPr>
                      <a:r>
                        <a:rPr lang="en-US" altLang="ko-KR" sz="900">
                          <a:effectLst/>
                          <a:latin typeface="+mn-ea"/>
                          <a:ea typeface="+mn-ea"/>
                        </a:rPr>
                        <a:t>V_Low</a:t>
                      </a:r>
                      <a:r>
                        <a:rPr lang="ko-KR" altLang="en-US" sz="900">
                          <a:effectLst/>
                          <a:latin typeface="+mn-ea"/>
                          <a:ea typeface="+mn-ea"/>
                        </a:rPr>
                        <a:t> </a:t>
                      </a:r>
                      <a:r>
                        <a:rPr lang="en-US" altLang="ko-KR" sz="900">
                          <a:effectLst/>
                          <a:latin typeface="+mn-ea"/>
                          <a:ea typeface="+mn-ea"/>
                        </a:rPr>
                        <a:t>=</a:t>
                      </a:r>
                      <a:r>
                        <a:rPr lang="ko-KR" altLang="en-US" sz="900">
                          <a:effectLst/>
                          <a:latin typeface="+mn-ea"/>
                          <a:ea typeface="+mn-ea"/>
                        </a:rPr>
                        <a:t> </a:t>
                      </a:r>
                      <a:r>
                        <a:rPr lang="en-US" altLang="ko-KR" sz="900">
                          <a:effectLst/>
                          <a:latin typeface="+mn-ea"/>
                          <a:ea typeface="+mn-ea"/>
                        </a:rPr>
                        <a:t>0.08,</a:t>
                      </a:r>
                      <a:r>
                        <a:rPr lang="ko-KR" altLang="en-US" sz="900">
                          <a:effectLst/>
                          <a:latin typeface="+mn-ea"/>
                          <a:ea typeface="+mn-ea"/>
                        </a:rPr>
                        <a:t> </a:t>
                      </a:r>
                      <a:r>
                        <a:rPr lang="en-US" altLang="ko-KR" sz="900">
                          <a:effectLst/>
                          <a:latin typeface="+mn-ea"/>
                          <a:ea typeface="+mn-ea"/>
                        </a:rPr>
                        <a:t>V_High = 0.7 </a:t>
                      </a:r>
                      <a:r>
                        <a:rPr lang="ko-KR" altLang="en-US" sz="900">
                          <a:effectLst/>
                          <a:latin typeface="+mn-ea"/>
                          <a:ea typeface="+mn-ea"/>
                        </a:rPr>
                        <a:t>에서 측정</a:t>
                      </a:r>
                      <a:endParaRPr lang="en-US" altLang="ko-KR" sz="900">
                        <a:effectLst/>
                        <a:latin typeface="+mn-ea"/>
                        <a:ea typeface="+mn-ea"/>
                      </a:endParaRPr>
                    </a:p>
                    <a:p>
                      <a:pPr marL="171450" indent="-171450" algn="ctr" rtl="0" fontAlgn="b">
                        <a:buFont typeface="Arial" panose="020B0604020202020204" pitchFamily="34" charset="0"/>
                        <a:buChar char="•"/>
                      </a:pPr>
                      <a:r>
                        <a:rPr lang="en-US" altLang="ko-KR" sz="900">
                          <a:effectLst/>
                          <a:latin typeface="+mn-ea"/>
                          <a:ea typeface="+mn-ea"/>
                        </a:rPr>
                        <a:t>SS,</a:t>
                      </a:r>
                      <a:r>
                        <a:rPr lang="ko-KR" altLang="en-US" sz="900">
                          <a:effectLst/>
                          <a:latin typeface="+mn-ea"/>
                          <a:ea typeface="+mn-ea"/>
                        </a:rPr>
                        <a:t> </a:t>
                      </a:r>
                      <a:r>
                        <a:rPr lang="en-US" altLang="ko-KR" sz="900">
                          <a:effectLst/>
                          <a:latin typeface="+mn-ea"/>
                          <a:ea typeface="+mn-ea"/>
                        </a:rPr>
                        <a:t>Ion, Ioff </a:t>
                      </a:r>
                      <a:r>
                        <a:rPr lang="ko-KR" altLang="en-US" sz="900">
                          <a:effectLst/>
                          <a:latin typeface="+mn-ea"/>
                          <a:ea typeface="+mn-ea"/>
                        </a:rPr>
                        <a:t>값은 </a:t>
                      </a:r>
                      <a:r>
                        <a:rPr lang="en-US" altLang="ko-KR" sz="900">
                          <a:effectLst/>
                          <a:latin typeface="+mn-ea"/>
                          <a:ea typeface="+mn-ea"/>
                        </a:rPr>
                        <a:t>V_Low </a:t>
                      </a:r>
                      <a:r>
                        <a:rPr lang="ko-KR" altLang="en-US" sz="900">
                          <a:effectLst/>
                          <a:latin typeface="+mn-ea"/>
                          <a:ea typeface="+mn-ea"/>
                        </a:rPr>
                        <a:t>데이터 기준으로 사용</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ko-KR" altLang="en-US"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739374938"/>
                  </a:ext>
                </a:extLst>
              </a:tr>
            </a:tbl>
          </a:graphicData>
        </a:graphic>
      </p:graphicFrame>
      <p:pic>
        <p:nvPicPr>
          <p:cNvPr id="56" name="그림 55">
            <a:extLst>
              <a:ext uri="{FF2B5EF4-FFF2-40B4-BE49-F238E27FC236}">
                <a16:creationId xmlns:a16="http://schemas.microsoft.com/office/drawing/2014/main" id="{69586D7B-E9A0-255C-0690-EFC8FD40FF24}"/>
              </a:ext>
            </a:extLst>
          </p:cNvPr>
          <p:cNvPicPr>
            <a:picLocks noChangeAspect="1"/>
          </p:cNvPicPr>
          <p:nvPr/>
        </p:nvPicPr>
        <p:blipFill>
          <a:blip r:embed="rId11"/>
          <a:stretch>
            <a:fillRect/>
          </a:stretch>
        </p:blipFill>
        <p:spPr>
          <a:xfrm>
            <a:off x="924811" y="4010278"/>
            <a:ext cx="2315376" cy="1387092"/>
          </a:xfrm>
          <a:prstGeom prst="rect">
            <a:avLst/>
          </a:prstGeom>
        </p:spPr>
      </p:pic>
      <p:sp>
        <p:nvSpPr>
          <p:cNvPr id="57" name="TextBox 56">
            <a:extLst>
              <a:ext uri="{FF2B5EF4-FFF2-40B4-BE49-F238E27FC236}">
                <a16:creationId xmlns:a16="http://schemas.microsoft.com/office/drawing/2014/main" id="{C4692B34-CE89-94A2-4B88-8125F691C38C}"/>
              </a:ext>
            </a:extLst>
          </p:cNvPr>
          <p:cNvSpPr txBox="1"/>
          <p:nvPr/>
        </p:nvSpPr>
        <p:spPr>
          <a:xfrm>
            <a:off x="1275414" y="5351334"/>
            <a:ext cx="1680073" cy="246221"/>
          </a:xfrm>
          <a:prstGeom prst="rect">
            <a:avLst/>
          </a:prstGeom>
          <a:noFill/>
        </p:spPr>
        <p:txBody>
          <a:bodyPr wrap="square" rtlCol="0">
            <a:spAutoFit/>
          </a:bodyPr>
          <a:lstStyle/>
          <a:p>
            <a:r>
              <a:rPr lang="en-US" altLang="ko-KR" sz="1000"/>
              <a:t>&lt;baseline </a:t>
            </a:r>
            <a:r>
              <a:rPr lang="ko-KR" altLang="en-US" sz="1000"/>
              <a:t>대비 개선 결과</a:t>
            </a:r>
            <a:r>
              <a:rPr lang="en-US" altLang="ko-KR" sz="1000"/>
              <a:t>&gt;</a:t>
            </a:r>
            <a:endParaRPr lang="ko-KR" altLang="en-US" sz="1000"/>
          </a:p>
        </p:txBody>
      </p:sp>
      <p:sp>
        <p:nvSpPr>
          <p:cNvPr id="58" name="직사각형 57">
            <a:extLst>
              <a:ext uri="{FF2B5EF4-FFF2-40B4-BE49-F238E27FC236}">
                <a16:creationId xmlns:a16="http://schemas.microsoft.com/office/drawing/2014/main" id="{12304D19-4651-7BBC-B288-D591A5FC15A8}"/>
              </a:ext>
            </a:extLst>
          </p:cNvPr>
          <p:cNvSpPr/>
          <p:nvPr/>
        </p:nvSpPr>
        <p:spPr>
          <a:xfrm>
            <a:off x="5949166" y="5953027"/>
            <a:ext cx="4868883" cy="1484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직사각형 58">
            <a:extLst>
              <a:ext uri="{FF2B5EF4-FFF2-40B4-BE49-F238E27FC236}">
                <a16:creationId xmlns:a16="http://schemas.microsoft.com/office/drawing/2014/main" id="{1CEDEA4F-48D2-6EED-05D5-5D8BED73936F}"/>
              </a:ext>
            </a:extLst>
          </p:cNvPr>
          <p:cNvSpPr/>
          <p:nvPr/>
        </p:nvSpPr>
        <p:spPr>
          <a:xfrm>
            <a:off x="5949166" y="6111718"/>
            <a:ext cx="4868883" cy="1484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직사각형 60">
            <a:extLst>
              <a:ext uri="{FF2B5EF4-FFF2-40B4-BE49-F238E27FC236}">
                <a16:creationId xmlns:a16="http://schemas.microsoft.com/office/drawing/2014/main" id="{C2D56947-B013-8EED-17A6-F704C0EEE08F}"/>
              </a:ext>
            </a:extLst>
          </p:cNvPr>
          <p:cNvSpPr/>
          <p:nvPr/>
        </p:nvSpPr>
        <p:spPr>
          <a:xfrm>
            <a:off x="7213268" y="5457032"/>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TextBox 61">
            <a:extLst>
              <a:ext uri="{FF2B5EF4-FFF2-40B4-BE49-F238E27FC236}">
                <a16:creationId xmlns:a16="http://schemas.microsoft.com/office/drawing/2014/main" id="{77BEF758-4D3C-6A2F-4669-6C7439FC733E}"/>
              </a:ext>
            </a:extLst>
          </p:cNvPr>
          <p:cNvSpPr txBox="1"/>
          <p:nvPr/>
        </p:nvSpPr>
        <p:spPr>
          <a:xfrm>
            <a:off x="7260769" y="5451094"/>
            <a:ext cx="695696" cy="307777"/>
          </a:xfrm>
          <a:prstGeom prst="rect">
            <a:avLst/>
          </a:prstGeom>
          <a:noFill/>
        </p:spPr>
        <p:txBody>
          <a:bodyPr wrap="square" rtlCol="0">
            <a:spAutoFit/>
          </a:bodyPr>
          <a:lstStyle/>
          <a:p>
            <a:r>
              <a:rPr lang="ko-KR" altLang="en-US" b="1">
                <a:solidFill>
                  <a:srgbClr val="FF0000"/>
                </a:solidFill>
                <a:latin typeface="+mn-ea"/>
                <a:ea typeface="+mn-ea"/>
              </a:rPr>
              <a:t>감소</a:t>
            </a:r>
          </a:p>
        </p:txBody>
      </p:sp>
      <p:sp>
        <p:nvSpPr>
          <p:cNvPr id="64" name="직사각형 63">
            <a:extLst>
              <a:ext uri="{FF2B5EF4-FFF2-40B4-BE49-F238E27FC236}">
                <a16:creationId xmlns:a16="http://schemas.microsoft.com/office/drawing/2014/main" id="{65648318-B682-C7C6-3C06-6B08775A9915}"/>
              </a:ext>
            </a:extLst>
          </p:cNvPr>
          <p:cNvSpPr/>
          <p:nvPr/>
        </p:nvSpPr>
        <p:spPr>
          <a:xfrm>
            <a:off x="7956465" y="5469647"/>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5" name="TextBox 64">
            <a:extLst>
              <a:ext uri="{FF2B5EF4-FFF2-40B4-BE49-F238E27FC236}">
                <a16:creationId xmlns:a16="http://schemas.microsoft.com/office/drawing/2014/main" id="{41540CE5-667B-D7C1-1A08-38CA73F909A1}"/>
              </a:ext>
            </a:extLst>
          </p:cNvPr>
          <p:cNvSpPr txBox="1"/>
          <p:nvPr/>
        </p:nvSpPr>
        <p:spPr>
          <a:xfrm>
            <a:off x="8003966" y="5463709"/>
            <a:ext cx="695696" cy="307777"/>
          </a:xfrm>
          <a:prstGeom prst="rect">
            <a:avLst/>
          </a:prstGeom>
          <a:noFill/>
        </p:spPr>
        <p:txBody>
          <a:bodyPr wrap="square" rtlCol="0">
            <a:spAutoFit/>
          </a:bodyPr>
          <a:lstStyle/>
          <a:p>
            <a:r>
              <a:rPr lang="ko-KR" altLang="en-US" b="1">
                <a:solidFill>
                  <a:srgbClr val="FF0000"/>
                </a:solidFill>
                <a:latin typeface="+mn-ea"/>
                <a:ea typeface="+mn-ea"/>
              </a:rPr>
              <a:t>유지</a:t>
            </a:r>
          </a:p>
        </p:txBody>
      </p:sp>
      <p:sp>
        <p:nvSpPr>
          <p:cNvPr id="67" name="직사각형 66">
            <a:extLst>
              <a:ext uri="{FF2B5EF4-FFF2-40B4-BE49-F238E27FC236}">
                <a16:creationId xmlns:a16="http://schemas.microsoft.com/office/drawing/2014/main" id="{3200A92C-D579-BC5C-847C-8E2313F864F9}"/>
              </a:ext>
            </a:extLst>
          </p:cNvPr>
          <p:cNvSpPr/>
          <p:nvPr/>
        </p:nvSpPr>
        <p:spPr>
          <a:xfrm>
            <a:off x="8661562" y="5469647"/>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8" name="TextBox 67">
            <a:extLst>
              <a:ext uri="{FF2B5EF4-FFF2-40B4-BE49-F238E27FC236}">
                <a16:creationId xmlns:a16="http://schemas.microsoft.com/office/drawing/2014/main" id="{8A702EF9-F5C8-4233-C82C-5221CB8DDC5C}"/>
              </a:ext>
            </a:extLst>
          </p:cNvPr>
          <p:cNvSpPr txBox="1"/>
          <p:nvPr/>
        </p:nvSpPr>
        <p:spPr>
          <a:xfrm>
            <a:off x="8709063" y="5463709"/>
            <a:ext cx="695696" cy="307777"/>
          </a:xfrm>
          <a:prstGeom prst="rect">
            <a:avLst/>
          </a:prstGeom>
          <a:noFill/>
        </p:spPr>
        <p:txBody>
          <a:bodyPr wrap="square" rtlCol="0">
            <a:spAutoFit/>
          </a:bodyPr>
          <a:lstStyle/>
          <a:p>
            <a:r>
              <a:rPr lang="ko-KR" altLang="en-US" b="1">
                <a:solidFill>
                  <a:srgbClr val="FF0000"/>
                </a:solidFill>
                <a:latin typeface="+mn-ea"/>
                <a:ea typeface="+mn-ea"/>
              </a:rPr>
              <a:t>유지</a:t>
            </a:r>
          </a:p>
        </p:txBody>
      </p:sp>
      <p:sp>
        <p:nvSpPr>
          <p:cNvPr id="70" name="직사각형 69">
            <a:extLst>
              <a:ext uri="{FF2B5EF4-FFF2-40B4-BE49-F238E27FC236}">
                <a16:creationId xmlns:a16="http://schemas.microsoft.com/office/drawing/2014/main" id="{0071E71A-049B-8FF2-3784-290E60622C0A}"/>
              </a:ext>
            </a:extLst>
          </p:cNvPr>
          <p:cNvSpPr/>
          <p:nvPr/>
        </p:nvSpPr>
        <p:spPr>
          <a:xfrm>
            <a:off x="9357258" y="5469647"/>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1" name="TextBox 70">
            <a:extLst>
              <a:ext uri="{FF2B5EF4-FFF2-40B4-BE49-F238E27FC236}">
                <a16:creationId xmlns:a16="http://schemas.microsoft.com/office/drawing/2014/main" id="{5B5A16FE-6B5F-8E24-E719-03D6DF71967B}"/>
              </a:ext>
            </a:extLst>
          </p:cNvPr>
          <p:cNvSpPr txBox="1"/>
          <p:nvPr/>
        </p:nvSpPr>
        <p:spPr>
          <a:xfrm>
            <a:off x="9404759" y="5463709"/>
            <a:ext cx="695696" cy="307777"/>
          </a:xfrm>
          <a:prstGeom prst="rect">
            <a:avLst/>
          </a:prstGeom>
          <a:noFill/>
        </p:spPr>
        <p:txBody>
          <a:bodyPr wrap="square" rtlCol="0">
            <a:spAutoFit/>
          </a:bodyPr>
          <a:lstStyle/>
          <a:p>
            <a:r>
              <a:rPr lang="ko-KR" altLang="en-US" b="1">
                <a:solidFill>
                  <a:srgbClr val="FF0000"/>
                </a:solidFill>
                <a:latin typeface="+mn-ea"/>
                <a:ea typeface="+mn-ea"/>
              </a:rPr>
              <a:t>감소</a:t>
            </a:r>
          </a:p>
        </p:txBody>
      </p:sp>
      <p:sp>
        <p:nvSpPr>
          <p:cNvPr id="73" name="직사각형 72">
            <a:extLst>
              <a:ext uri="{FF2B5EF4-FFF2-40B4-BE49-F238E27FC236}">
                <a16:creationId xmlns:a16="http://schemas.microsoft.com/office/drawing/2014/main" id="{24970592-48AE-C0FF-A431-9441F9760EA0}"/>
              </a:ext>
            </a:extLst>
          </p:cNvPr>
          <p:cNvSpPr/>
          <p:nvPr/>
        </p:nvSpPr>
        <p:spPr>
          <a:xfrm>
            <a:off x="10109856" y="5469647"/>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4" name="TextBox 73">
            <a:extLst>
              <a:ext uri="{FF2B5EF4-FFF2-40B4-BE49-F238E27FC236}">
                <a16:creationId xmlns:a16="http://schemas.microsoft.com/office/drawing/2014/main" id="{666B79F9-C691-C277-3C77-1C34431BDB4E}"/>
              </a:ext>
            </a:extLst>
          </p:cNvPr>
          <p:cNvSpPr txBox="1"/>
          <p:nvPr/>
        </p:nvSpPr>
        <p:spPr>
          <a:xfrm>
            <a:off x="10157357" y="5463709"/>
            <a:ext cx="695696" cy="307777"/>
          </a:xfrm>
          <a:prstGeom prst="rect">
            <a:avLst/>
          </a:prstGeom>
          <a:noFill/>
        </p:spPr>
        <p:txBody>
          <a:bodyPr wrap="square" rtlCol="0">
            <a:spAutoFit/>
          </a:bodyPr>
          <a:lstStyle/>
          <a:p>
            <a:r>
              <a:rPr lang="ko-KR" altLang="en-US" b="1">
                <a:solidFill>
                  <a:srgbClr val="FF0000"/>
                </a:solidFill>
                <a:latin typeface="+mn-ea"/>
                <a:ea typeface="+mn-ea"/>
              </a:rPr>
              <a:t>증가</a:t>
            </a:r>
          </a:p>
        </p:txBody>
      </p:sp>
      <p:sp>
        <p:nvSpPr>
          <p:cNvPr id="82" name="직사각형 81">
            <a:extLst>
              <a:ext uri="{FF2B5EF4-FFF2-40B4-BE49-F238E27FC236}">
                <a16:creationId xmlns:a16="http://schemas.microsoft.com/office/drawing/2014/main" id="{F18A7AF5-A1F3-9332-AA37-31DF50A174AF}"/>
              </a:ext>
            </a:extLst>
          </p:cNvPr>
          <p:cNvSpPr/>
          <p:nvPr/>
        </p:nvSpPr>
        <p:spPr>
          <a:xfrm>
            <a:off x="3085111" y="4490161"/>
            <a:ext cx="191558" cy="20059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84" name="연결선: 꺾임 83">
            <a:extLst>
              <a:ext uri="{FF2B5EF4-FFF2-40B4-BE49-F238E27FC236}">
                <a16:creationId xmlns:a16="http://schemas.microsoft.com/office/drawing/2014/main" id="{F7960676-853D-BE75-A24C-024834D8EC50}"/>
              </a:ext>
            </a:extLst>
          </p:cNvPr>
          <p:cNvCxnSpPr>
            <a:stCxn id="82" idx="3"/>
          </p:cNvCxnSpPr>
          <p:nvPr/>
        </p:nvCxnSpPr>
        <p:spPr>
          <a:xfrm flipH="1">
            <a:off x="1959429" y="4590457"/>
            <a:ext cx="1317240" cy="1521261"/>
          </a:xfrm>
          <a:prstGeom prst="bentConnector4">
            <a:avLst>
              <a:gd name="adj1" fmla="val -17354"/>
              <a:gd name="adj2" fmla="val 53296"/>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948E5ECC-EACD-AA8D-4D09-A0496CCA4987}"/>
              </a:ext>
            </a:extLst>
          </p:cNvPr>
          <p:cNvSpPr txBox="1"/>
          <p:nvPr/>
        </p:nvSpPr>
        <p:spPr>
          <a:xfrm>
            <a:off x="1935953" y="2264239"/>
            <a:ext cx="1612058" cy="307777"/>
          </a:xfrm>
          <a:prstGeom prst="rect">
            <a:avLst/>
          </a:prstGeom>
          <a:noFill/>
        </p:spPr>
        <p:txBody>
          <a:bodyPr wrap="square" rtlCol="0">
            <a:spAutoFit/>
          </a:bodyPr>
          <a:lstStyle/>
          <a:p>
            <a:r>
              <a:rPr lang="en-US" altLang="ko-KR"/>
              <a:t>&lt;Transfer Curve&gt;</a:t>
            </a:r>
            <a:endParaRPr lang="ko-KR" altLang="en-US"/>
          </a:p>
        </p:txBody>
      </p:sp>
      <p:sp>
        <p:nvSpPr>
          <p:cNvPr id="34" name="TextBox 33">
            <a:extLst>
              <a:ext uri="{FF2B5EF4-FFF2-40B4-BE49-F238E27FC236}">
                <a16:creationId xmlns:a16="http://schemas.microsoft.com/office/drawing/2014/main" id="{6E946ED2-5D10-9091-E6F0-B607361289D1}"/>
              </a:ext>
            </a:extLst>
          </p:cNvPr>
          <p:cNvSpPr txBox="1"/>
          <p:nvPr/>
        </p:nvSpPr>
        <p:spPr>
          <a:xfrm>
            <a:off x="295692" y="3686975"/>
            <a:ext cx="1545107" cy="215444"/>
          </a:xfrm>
          <a:prstGeom prst="rect">
            <a:avLst/>
          </a:prstGeom>
          <a:noFill/>
        </p:spPr>
        <p:txBody>
          <a:bodyPr wrap="square" rtlCol="0">
            <a:spAutoFit/>
          </a:bodyPr>
          <a:lstStyle/>
          <a:p>
            <a:r>
              <a:rPr lang="en-US" altLang="ko-KR" sz="800">
                <a:latin typeface="+mn-ea"/>
                <a:ea typeface="+mn-ea"/>
              </a:rPr>
              <a:t>*gate </a:t>
            </a:r>
            <a:r>
              <a:rPr lang="ko-KR" altLang="en-US" sz="800">
                <a:latin typeface="+mn-ea"/>
                <a:ea typeface="+mn-ea"/>
              </a:rPr>
              <a:t>및 </a:t>
            </a:r>
            <a:r>
              <a:rPr lang="en-US" altLang="ko-KR" sz="800">
                <a:latin typeface="+mn-ea"/>
                <a:ea typeface="+mn-ea"/>
              </a:rPr>
              <a:t>spacer size</a:t>
            </a:r>
            <a:r>
              <a:rPr lang="ko-KR" altLang="en-US" sz="800">
                <a:latin typeface="+mn-ea"/>
                <a:ea typeface="+mn-ea"/>
              </a:rPr>
              <a:t>는 유지</a:t>
            </a:r>
          </a:p>
        </p:txBody>
      </p:sp>
      <p:pic>
        <p:nvPicPr>
          <p:cNvPr id="9" name="그림 8" descr="반도체공학회 공식 홈페이지 | The Institute of Semiconductor Engineers">
            <a:extLst>
              <a:ext uri="{FF2B5EF4-FFF2-40B4-BE49-F238E27FC236}">
                <a16:creationId xmlns:a16="http://schemas.microsoft.com/office/drawing/2014/main" id="{1253C39E-9B83-12C7-2E77-C782D6FBD459}"/>
              </a:ext>
            </a:extLst>
          </p:cNvPr>
          <p:cNvPicPr>
            <a:picLocks noChangeAspect="1"/>
          </p:cNvPicPr>
          <p:nvPr/>
        </p:nvPicPr>
        <p:blipFill>
          <a:blip r:embed="rId12"/>
          <a:stretch>
            <a:fillRect/>
          </a:stretch>
        </p:blipFill>
        <p:spPr>
          <a:xfrm>
            <a:off x="10697131" y="142090"/>
            <a:ext cx="1279133" cy="262905"/>
          </a:xfrm>
          <a:prstGeom prst="rect">
            <a:avLst/>
          </a:prstGeom>
        </p:spPr>
      </p:pic>
    </p:spTree>
    <p:extLst>
      <p:ext uri="{BB962C8B-B14F-4D97-AF65-F5344CB8AC3E}">
        <p14:creationId xmlns:p14="http://schemas.microsoft.com/office/powerpoint/2010/main" val="1891430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0">
          <a:extLst>
            <a:ext uri="{FF2B5EF4-FFF2-40B4-BE49-F238E27FC236}">
              <a16:creationId xmlns:a16="http://schemas.microsoft.com/office/drawing/2014/main" id="{01A9E1A9-C123-28F6-0CC8-40CFD7EF010E}"/>
            </a:ext>
          </a:extLst>
        </p:cNvPr>
        <p:cNvGrpSpPr/>
        <p:nvPr/>
      </p:nvGrpSpPr>
      <p:grpSpPr>
        <a:xfrm>
          <a:off x="0" y="0"/>
          <a:ext cx="0" cy="0"/>
          <a:chOff x="0" y="0"/>
          <a:chExt cx="0" cy="0"/>
        </a:xfrm>
      </p:grpSpPr>
      <p:pic>
        <p:nvPicPr>
          <p:cNvPr id="64" name="그림 63">
            <a:extLst>
              <a:ext uri="{FF2B5EF4-FFF2-40B4-BE49-F238E27FC236}">
                <a16:creationId xmlns:a16="http://schemas.microsoft.com/office/drawing/2014/main" id="{C8521064-5A48-07DE-8A8A-F4C7B7D975EC}"/>
              </a:ext>
            </a:extLst>
          </p:cNvPr>
          <p:cNvPicPr>
            <a:picLocks noChangeAspect="1"/>
          </p:cNvPicPr>
          <p:nvPr/>
        </p:nvPicPr>
        <p:blipFill>
          <a:blip r:embed="rId3"/>
          <a:stretch>
            <a:fillRect/>
          </a:stretch>
        </p:blipFill>
        <p:spPr>
          <a:xfrm>
            <a:off x="1483491" y="2560067"/>
            <a:ext cx="2260680" cy="1408780"/>
          </a:xfrm>
          <a:prstGeom prst="rect">
            <a:avLst/>
          </a:prstGeom>
        </p:spPr>
      </p:pic>
      <p:pic>
        <p:nvPicPr>
          <p:cNvPr id="62" name="그림 61">
            <a:extLst>
              <a:ext uri="{FF2B5EF4-FFF2-40B4-BE49-F238E27FC236}">
                <a16:creationId xmlns:a16="http://schemas.microsoft.com/office/drawing/2014/main" id="{B9B331D8-9B52-42DC-DD3D-9B0E74A83F40}"/>
              </a:ext>
            </a:extLst>
          </p:cNvPr>
          <p:cNvPicPr>
            <a:picLocks noChangeAspect="1"/>
          </p:cNvPicPr>
          <p:nvPr/>
        </p:nvPicPr>
        <p:blipFill>
          <a:blip r:embed="rId4"/>
          <a:stretch>
            <a:fillRect/>
          </a:stretch>
        </p:blipFill>
        <p:spPr>
          <a:xfrm>
            <a:off x="537069" y="2515729"/>
            <a:ext cx="888360" cy="1262121"/>
          </a:xfrm>
          <a:prstGeom prst="rect">
            <a:avLst/>
          </a:prstGeom>
        </p:spPr>
      </p:pic>
      <p:pic>
        <p:nvPicPr>
          <p:cNvPr id="59" name="그림 58">
            <a:extLst>
              <a:ext uri="{FF2B5EF4-FFF2-40B4-BE49-F238E27FC236}">
                <a16:creationId xmlns:a16="http://schemas.microsoft.com/office/drawing/2014/main" id="{23A333D1-D191-2CBD-969F-E685A16E384B}"/>
              </a:ext>
            </a:extLst>
          </p:cNvPr>
          <p:cNvPicPr>
            <a:picLocks noChangeAspect="1"/>
          </p:cNvPicPr>
          <p:nvPr/>
        </p:nvPicPr>
        <p:blipFill>
          <a:blip r:embed="rId5"/>
          <a:stretch>
            <a:fillRect/>
          </a:stretch>
        </p:blipFill>
        <p:spPr>
          <a:xfrm>
            <a:off x="915053" y="4042194"/>
            <a:ext cx="2431360" cy="1316341"/>
          </a:xfrm>
          <a:prstGeom prst="rect">
            <a:avLst/>
          </a:prstGeom>
        </p:spPr>
      </p:pic>
      <p:pic>
        <p:nvPicPr>
          <p:cNvPr id="57" name="그림 56">
            <a:extLst>
              <a:ext uri="{FF2B5EF4-FFF2-40B4-BE49-F238E27FC236}">
                <a16:creationId xmlns:a16="http://schemas.microsoft.com/office/drawing/2014/main" id="{46671B62-FA85-ADA9-1340-3325C5B98DAC}"/>
              </a:ext>
            </a:extLst>
          </p:cNvPr>
          <p:cNvPicPr>
            <a:picLocks noChangeAspect="1"/>
          </p:cNvPicPr>
          <p:nvPr/>
        </p:nvPicPr>
        <p:blipFill>
          <a:blip r:embed="rId6"/>
          <a:stretch>
            <a:fillRect/>
          </a:stretch>
        </p:blipFill>
        <p:spPr>
          <a:xfrm>
            <a:off x="8394427" y="4087298"/>
            <a:ext cx="2029147" cy="1254689"/>
          </a:xfrm>
          <a:prstGeom prst="rect">
            <a:avLst/>
          </a:prstGeom>
        </p:spPr>
      </p:pic>
      <p:pic>
        <p:nvPicPr>
          <p:cNvPr id="56" name="그림 55">
            <a:extLst>
              <a:ext uri="{FF2B5EF4-FFF2-40B4-BE49-F238E27FC236}">
                <a16:creationId xmlns:a16="http://schemas.microsoft.com/office/drawing/2014/main" id="{09EAE28D-341B-AAA8-3C83-25194DA2725F}"/>
              </a:ext>
            </a:extLst>
          </p:cNvPr>
          <p:cNvPicPr>
            <a:picLocks noChangeAspect="1"/>
          </p:cNvPicPr>
          <p:nvPr/>
        </p:nvPicPr>
        <p:blipFill>
          <a:blip r:embed="rId7"/>
          <a:stretch>
            <a:fillRect/>
          </a:stretch>
        </p:blipFill>
        <p:spPr>
          <a:xfrm>
            <a:off x="6018364" y="4090483"/>
            <a:ext cx="2031086" cy="1255888"/>
          </a:xfrm>
          <a:prstGeom prst="rect">
            <a:avLst/>
          </a:prstGeom>
        </p:spPr>
      </p:pic>
      <p:pic>
        <p:nvPicPr>
          <p:cNvPr id="55" name="그림 54">
            <a:extLst>
              <a:ext uri="{FF2B5EF4-FFF2-40B4-BE49-F238E27FC236}">
                <a16:creationId xmlns:a16="http://schemas.microsoft.com/office/drawing/2014/main" id="{3BFC4E04-0244-5274-8A30-5E9DAD8C6B06}"/>
              </a:ext>
            </a:extLst>
          </p:cNvPr>
          <p:cNvPicPr>
            <a:picLocks noChangeAspect="1"/>
          </p:cNvPicPr>
          <p:nvPr/>
        </p:nvPicPr>
        <p:blipFill>
          <a:blip r:embed="rId8"/>
          <a:stretch>
            <a:fillRect/>
          </a:stretch>
        </p:blipFill>
        <p:spPr>
          <a:xfrm>
            <a:off x="3870991" y="4128840"/>
            <a:ext cx="1934566" cy="1196207"/>
          </a:xfrm>
          <a:prstGeom prst="rect">
            <a:avLst/>
          </a:prstGeom>
        </p:spPr>
      </p:pic>
      <p:pic>
        <p:nvPicPr>
          <p:cNvPr id="54" name="그림 53">
            <a:extLst>
              <a:ext uri="{FF2B5EF4-FFF2-40B4-BE49-F238E27FC236}">
                <a16:creationId xmlns:a16="http://schemas.microsoft.com/office/drawing/2014/main" id="{7A191D47-1B7B-509A-2FEA-DE8029E4EAC6}"/>
              </a:ext>
            </a:extLst>
          </p:cNvPr>
          <p:cNvPicPr>
            <a:picLocks noChangeAspect="1"/>
          </p:cNvPicPr>
          <p:nvPr/>
        </p:nvPicPr>
        <p:blipFill>
          <a:blip r:embed="rId9"/>
          <a:stretch>
            <a:fillRect/>
          </a:stretch>
        </p:blipFill>
        <p:spPr>
          <a:xfrm>
            <a:off x="8394427" y="2797582"/>
            <a:ext cx="2028287" cy="1254689"/>
          </a:xfrm>
          <a:prstGeom prst="rect">
            <a:avLst/>
          </a:prstGeom>
        </p:spPr>
      </p:pic>
      <p:pic>
        <p:nvPicPr>
          <p:cNvPr id="53" name="그림 52">
            <a:extLst>
              <a:ext uri="{FF2B5EF4-FFF2-40B4-BE49-F238E27FC236}">
                <a16:creationId xmlns:a16="http://schemas.microsoft.com/office/drawing/2014/main" id="{0A52639A-D777-3FDE-A1D7-35C0B0B8C150}"/>
              </a:ext>
            </a:extLst>
          </p:cNvPr>
          <p:cNvPicPr>
            <a:picLocks noChangeAspect="1"/>
          </p:cNvPicPr>
          <p:nvPr/>
        </p:nvPicPr>
        <p:blipFill>
          <a:blip r:embed="rId10"/>
          <a:stretch>
            <a:fillRect/>
          </a:stretch>
        </p:blipFill>
        <p:spPr>
          <a:xfrm>
            <a:off x="6027765" y="2816965"/>
            <a:ext cx="1976201" cy="1224300"/>
          </a:xfrm>
          <a:prstGeom prst="rect">
            <a:avLst/>
          </a:prstGeom>
        </p:spPr>
      </p:pic>
      <p:pic>
        <p:nvPicPr>
          <p:cNvPr id="52" name="그림 51">
            <a:extLst>
              <a:ext uri="{FF2B5EF4-FFF2-40B4-BE49-F238E27FC236}">
                <a16:creationId xmlns:a16="http://schemas.microsoft.com/office/drawing/2014/main" id="{0E75B846-975E-0FAE-1538-DB99A0F7D699}"/>
              </a:ext>
            </a:extLst>
          </p:cNvPr>
          <p:cNvPicPr>
            <a:picLocks noChangeAspect="1"/>
          </p:cNvPicPr>
          <p:nvPr/>
        </p:nvPicPr>
        <p:blipFill>
          <a:blip r:embed="rId11"/>
          <a:stretch>
            <a:fillRect/>
          </a:stretch>
        </p:blipFill>
        <p:spPr>
          <a:xfrm>
            <a:off x="3848635" y="2844362"/>
            <a:ext cx="1937715" cy="1196207"/>
          </a:xfrm>
          <a:prstGeom prst="rect">
            <a:avLst/>
          </a:prstGeom>
        </p:spPr>
      </p:pic>
      <p:sp>
        <p:nvSpPr>
          <p:cNvPr id="98" name="Google Shape;98;p14">
            <a:extLst>
              <a:ext uri="{FF2B5EF4-FFF2-40B4-BE49-F238E27FC236}">
                <a16:creationId xmlns:a16="http://schemas.microsoft.com/office/drawing/2014/main" id="{041BFC09-91B0-A12A-3F92-4455DFDB8E72}"/>
              </a:ext>
            </a:extLst>
          </p:cNvPr>
          <p:cNvSpPr txBox="1"/>
          <p:nvPr/>
        </p:nvSpPr>
        <p:spPr>
          <a:xfrm>
            <a:off x="946563" y="627518"/>
            <a:ext cx="11001375" cy="430887"/>
          </a:xfrm>
          <a:prstGeom prst="rect">
            <a:avLst/>
          </a:prstGeom>
          <a:noFill/>
          <a:ln>
            <a:noFill/>
          </a:ln>
        </p:spPr>
        <p:txBody>
          <a:bodyPr spcFirstLastPara="1" wrap="square" lIns="0" tIns="0" rIns="0" bIns="0" anchor="t" anchorCtr="0">
            <a:spAutoFit/>
          </a:bodyPr>
          <a:lstStyle/>
          <a:p>
            <a:pPr lvl="0"/>
            <a:r>
              <a:rPr lang="en-US" altLang="ko-KR" sz="2800" b="1">
                <a:solidFill>
                  <a:srgbClr val="0F172A"/>
                </a:solidFill>
                <a:latin typeface="+mj-ea"/>
                <a:cs typeface="Poppins"/>
                <a:sym typeface="Poppins"/>
              </a:rPr>
              <a:t>2</a:t>
            </a:r>
            <a:r>
              <a:rPr lang="ko-KR" altLang="en-US" sz="2800" b="1">
                <a:solidFill>
                  <a:srgbClr val="0F172A"/>
                </a:solidFill>
                <a:latin typeface="+mj-ea"/>
                <a:cs typeface="Poppins"/>
                <a:sym typeface="Poppins"/>
              </a:rPr>
              <a:t>차 검증 </a:t>
            </a:r>
            <a:r>
              <a:rPr lang="en-US" altLang="ko-KR" sz="1800" b="1">
                <a:solidFill>
                  <a:schemeClr val="tx1">
                    <a:lumMod val="50000"/>
                    <a:lumOff val="50000"/>
                  </a:schemeClr>
                </a:solidFill>
                <a:latin typeface="+mj-ea"/>
                <a:cs typeface="Poppins"/>
                <a:sym typeface="Poppins"/>
              </a:rPr>
              <a:t>Lg = 0.1 μm </a:t>
            </a:r>
            <a:r>
              <a:rPr lang="ko-KR" altLang="en-US" sz="1800" b="1">
                <a:solidFill>
                  <a:schemeClr val="tx1">
                    <a:lumMod val="50000"/>
                    <a:lumOff val="50000"/>
                  </a:schemeClr>
                </a:solidFill>
                <a:latin typeface="+mj-ea"/>
                <a:cs typeface="Poppins"/>
                <a:sym typeface="Poppins"/>
              </a:rPr>
              <a:t>기준 소자에서 </a:t>
            </a:r>
            <a:r>
              <a:rPr lang="en-US" altLang="ko-KR" sz="1800" b="1">
                <a:solidFill>
                  <a:schemeClr val="tx1">
                    <a:lumMod val="50000"/>
                    <a:lumOff val="50000"/>
                  </a:schemeClr>
                </a:solidFill>
                <a:latin typeface="+mj-ea"/>
                <a:cs typeface="Poppins"/>
                <a:sym typeface="Poppins"/>
              </a:rPr>
              <a:t>Dual-Metal Gate </a:t>
            </a:r>
            <a:r>
              <a:rPr lang="ko-KR" altLang="en-US" sz="1800" b="1">
                <a:solidFill>
                  <a:schemeClr val="tx1">
                    <a:lumMod val="50000"/>
                    <a:lumOff val="50000"/>
                  </a:schemeClr>
                </a:solidFill>
                <a:latin typeface="+mj-ea"/>
                <a:cs typeface="Poppins"/>
                <a:sym typeface="Poppins"/>
              </a:rPr>
              <a:t>효과 재검증 및 최적화</a:t>
            </a:r>
            <a:endParaRPr lang="ko-KR" altLang="en-US" sz="1600" dirty="0">
              <a:solidFill>
                <a:schemeClr val="tx1">
                  <a:lumMod val="50000"/>
                  <a:lumOff val="50000"/>
                </a:schemeClr>
              </a:solidFill>
              <a:latin typeface="+mj-ea"/>
              <a:ea typeface="+mj-ea"/>
            </a:endParaRPr>
          </a:p>
        </p:txBody>
      </p:sp>
      <p:sp>
        <p:nvSpPr>
          <p:cNvPr id="99" name="Google Shape;99;p14">
            <a:extLst>
              <a:ext uri="{FF2B5EF4-FFF2-40B4-BE49-F238E27FC236}">
                <a16:creationId xmlns:a16="http://schemas.microsoft.com/office/drawing/2014/main" id="{4656A536-6F80-97C2-7759-0BA091792CDD}"/>
              </a:ext>
            </a:extLst>
          </p:cNvPr>
          <p:cNvSpPr/>
          <p:nvPr/>
        </p:nvSpPr>
        <p:spPr>
          <a:xfrm>
            <a:off x="762000" y="571500"/>
            <a:ext cx="76200" cy="542925"/>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j-ea"/>
              <a:ea typeface="+mj-ea"/>
              <a:cs typeface="Calibri"/>
              <a:sym typeface="Calibri"/>
            </a:endParaRPr>
          </a:p>
        </p:txBody>
      </p:sp>
      <p:graphicFrame>
        <p:nvGraphicFramePr>
          <p:cNvPr id="2" name="표 1">
            <a:extLst>
              <a:ext uri="{FF2B5EF4-FFF2-40B4-BE49-F238E27FC236}">
                <a16:creationId xmlns:a16="http://schemas.microsoft.com/office/drawing/2014/main" id="{9F192B25-C258-C736-6620-071DE1ED96AB}"/>
              </a:ext>
            </a:extLst>
          </p:cNvPr>
          <p:cNvGraphicFramePr>
            <a:graphicFrameLocks noGrp="1"/>
          </p:cNvGraphicFramePr>
          <p:nvPr>
            <p:extLst>
              <p:ext uri="{D42A27DB-BD31-4B8C-83A1-F6EECF244321}">
                <p14:modId xmlns:p14="http://schemas.microsoft.com/office/powerpoint/2010/main" val="2746772733"/>
              </p:ext>
            </p:extLst>
          </p:nvPr>
        </p:nvGraphicFramePr>
        <p:xfrm>
          <a:off x="1503219" y="1099129"/>
          <a:ext cx="9185562" cy="935482"/>
        </p:xfrm>
        <a:graphic>
          <a:graphicData uri="http://schemas.openxmlformats.org/drawingml/2006/table">
            <a:tbl>
              <a:tblPr/>
              <a:tblGrid>
                <a:gridCol w="443755">
                  <a:extLst>
                    <a:ext uri="{9D8B030D-6E8A-4147-A177-3AD203B41FA5}">
                      <a16:colId xmlns:a16="http://schemas.microsoft.com/office/drawing/2014/main" val="2148321930"/>
                    </a:ext>
                  </a:extLst>
                </a:gridCol>
                <a:gridCol w="632014">
                  <a:extLst>
                    <a:ext uri="{9D8B030D-6E8A-4147-A177-3AD203B41FA5}">
                      <a16:colId xmlns:a16="http://schemas.microsoft.com/office/drawing/2014/main" val="1570070566"/>
                    </a:ext>
                  </a:extLst>
                </a:gridCol>
                <a:gridCol w="562527">
                  <a:extLst>
                    <a:ext uri="{9D8B030D-6E8A-4147-A177-3AD203B41FA5}">
                      <a16:colId xmlns:a16="http://schemas.microsoft.com/office/drawing/2014/main" val="2449048086"/>
                    </a:ext>
                  </a:extLst>
                </a:gridCol>
                <a:gridCol w="599783">
                  <a:extLst>
                    <a:ext uri="{9D8B030D-6E8A-4147-A177-3AD203B41FA5}">
                      <a16:colId xmlns:a16="http://schemas.microsoft.com/office/drawing/2014/main" val="1814281438"/>
                    </a:ext>
                  </a:extLst>
                </a:gridCol>
                <a:gridCol w="644211">
                  <a:extLst>
                    <a:ext uri="{9D8B030D-6E8A-4147-A177-3AD203B41FA5}">
                      <a16:colId xmlns:a16="http://schemas.microsoft.com/office/drawing/2014/main" val="846235609"/>
                    </a:ext>
                  </a:extLst>
                </a:gridCol>
                <a:gridCol w="544247">
                  <a:extLst>
                    <a:ext uri="{9D8B030D-6E8A-4147-A177-3AD203B41FA5}">
                      <a16:colId xmlns:a16="http://schemas.microsoft.com/office/drawing/2014/main" val="3622237372"/>
                    </a:ext>
                  </a:extLst>
                </a:gridCol>
                <a:gridCol w="360981">
                  <a:extLst>
                    <a:ext uri="{9D8B030D-6E8A-4147-A177-3AD203B41FA5}">
                      <a16:colId xmlns:a16="http://schemas.microsoft.com/office/drawing/2014/main" val="1258522775"/>
                    </a:ext>
                  </a:extLst>
                </a:gridCol>
                <a:gridCol w="599782">
                  <a:extLst>
                    <a:ext uri="{9D8B030D-6E8A-4147-A177-3AD203B41FA5}">
                      <a16:colId xmlns:a16="http://schemas.microsoft.com/office/drawing/2014/main" val="775527878"/>
                    </a:ext>
                  </a:extLst>
                </a:gridCol>
                <a:gridCol w="338767">
                  <a:extLst>
                    <a:ext uri="{9D8B030D-6E8A-4147-A177-3AD203B41FA5}">
                      <a16:colId xmlns:a16="http://schemas.microsoft.com/office/drawing/2014/main" val="3423606791"/>
                    </a:ext>
                  </a:extLst>
                </a:gridCol>
                <a:gridCol w="355426">
                  <a:extLst>
                    <a:ext uri="{9D8B030D-6E8A-4147-A177-3AD203B41FA5}">
                      <a16:colId xmlns:a16="http://schemas.microsoft.com/office/drawing/2014/main" val="3167130276"/>
                    </a:ext>
                  </a:extLst>
                </a:gridCol>
                <a:gridCol w="516480">
                  <a:extLst>
                    <a:ext uri="{9D8B030D-6E8A-4147-A177-3AD203B41FA5}">
                      <a16:colId xmlns:a16="http://schemas.microsoft.com/office/drawing/2014/main" val="561943812"/>
                    </a:ext>
                  </a:extLst>
                </a:gridCol>
                <a:gridCol w="771942">
                  <a:extLst>
                    <a:ext uri="{9D8B030D-6E8A-4147-A177-3AD203B41FA5}">
                      <a16:colId xmlns:a16="http://schemas.microsoft.com/office/drawing/2014/main" val="2490355091"/>
                    </a:ext>
                  </a:extLst>
                </a:gridCol>
                <a:gridCol w="610889">
                  <a:extLst>
                    <a:ext uri="{9D8B030D-6E8A-4147-A177-3AD203B41FA5}">
                      <a16:colId xmlns:a16="http://schemas.microsoft.com/office/drawing/2014/main" val="2844598508"/>
                    </a:ext>
                  </a:extLst>
                </a:gridCol>
                <a:gridCol w="738622">
                  <a:extLst>
                    <a:ext uri="{9D8B030D-6E8A-4147-A177-3AD203B41FA5}">
                      <a16:colId xmlns:a16="http://schemas.microsoft.com/office/drawing/2014/main" val="2393077519"/>
                    </a:ext>
                  </a:extLst>
                </a:gridCol>
                <a:gridCol w="733068">
                  <a:extLst>
                    <a:ext uri="{9D8B030D-6E8A-4147-A177-3AD203B41FA5}">
                      <a16:colId xmlns:a16="http://schemas.microsoft.com/office/drawing/2014/main" val="1055977303"/>
                    </a:ext>
                  </a:extLst>
                </a:gridCol>
                <a:gridCol w="733068">
                  <a:extLst>
                    <a:ext uri="{9D8B030D-6E8A-4147-A177-3AD203B41FA5}">
                      <a16:colId xmlns:a16="http://schemas.microsoft.com/office/drawing/2014/main" val="2814149087"/>
                    </a:ext>
                  </a:extLst>
                </a:gridCol>
              </a:tblGrid>
              <a:tr h="78867">
                <a:tc gridSpan="16">
                  <a:txBody>
                    <a:bodyPr/>
                    <a:lstStyle/>
                    <a:p>
                      <a:pPr algn="ctr" rtl="0" fontAlgn="b">
                        <a:buNone/>
                      </a:pPr>
                      <a:r>
                        <a:rPr lang="en-US" sz="900" b="1">
                          <a:effectLst/>
                          <a:latin typeface="+mn-ea"/>
                          <a:ea typeface="+mn-ea"/>
                        </a:rPr>
                        <a:t>Lg=0.1 baseline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084414903"/>
                  </a:ext>
                </a:extLst>
              </a:tr>
              <a:tr h="60460">
                <a:tc>
                  <a:txBody>
                    <a:bodyPr/>
                    <a:lstStyle/>
                    <a:p>
                      <a:pPr algn="ctr" rtl="0" fontAlgn="b">
                        <a:buNone/>
                      </a:pPr>
                      <a:r>
                        <a:rPr lang="en-US" sz="900" b="0">
                          <a:effectLst/>
                          <a:latin typeface="+mn-ea"/>
                          <a:ea typeface="+mn-ea"/>
                        </a:rPr>
                        <a:t>Lg</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NWell</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GOxTime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LDD_Dose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DMG_Gap</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LDD_E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SD_E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SD_Dose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Wf_S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Wf_D</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tox</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DIBL(mV/V)</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Ion</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IonIoff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59836418"/>
                  </a:ext>
                </a:extLst>
              </a:tr>
              <a:tr h="97745">
                <a:tc>
                  <a:txBody>
                    <a:bodyPr/>
                    <a:lstStyle/>
                    <a:p>
                      <a:pPr algn="ctr" rtl="0" fontAlgn="b">
                        <a:buNone/>
                      </a:pPr>
                      <a:r>
                        <a:rPr lang="en-US" altLang="ko-KR" sz="900">
                          <a:effectLst/>
                          <a:latin typeface="+mn-ea"/>
                          <a:ea typeface="+mn-ea"/>
                        </a:rPr>
                        <a:t>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5.00E+17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5.00E+13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10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10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5.00E+14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4.2</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4.2</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0.0016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224.45</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69.69</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5.21E-04</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1.69E-08</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30836.31</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4273067022"/>
                  </a:ext>
                </a:extLst>
              </a:tr>
              <a:tr h="0">
                <a:tc>
                  <a:txBody>
                    <a:bodyPr/>
                    <a:lstStyle/>
                    <a:p>
                      <a:pPr algn="ctr" rtl="0" fontAlgn="b">
                        <a:buNone/>
                      </a:pPr>
                      <a:r>
                        <a:rPr lang="en-US" altLang="ko-KR" sz="900">
                          <a:effectLst/>
                          <a:latin typeface="+mn-ea"/>
                          <a:ea typeface="+mn-ea"/>
                        </a:rPr>
                        <a:t>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5.00E+17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5.00E+13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10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10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5.00E+14</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4.2</a:t>
                      </a:r>
                      <a:endParaRPr lang="ko-KR" altLang="en-US"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4.8</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206.24</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76.59</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4.84E-04</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2.16E-15</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2.24E+11</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581372302"/>
                  </a:ext>
                </a:extLst>
              </a:tr>
              <a:tr h="0">
                <a:tc gridSpan="16">
                  <a:txBody>
                    <a:bodyPr/>
                    <a:lstStyle/>
                    <a:p>
                      <a:pPr marL="171450" indent="-171450" algn="ctr" rtl="0" fontAlgn="b">
                        <a:buFont typeface="Arial" panose="020B0604020202020204" pitchFamily="34" charset="0"/>
                        <a:buChar char="•"/>
                      </a:pPr>
                      <a:r>
                        <a:rPr lang="en-US" altLang="ko-KR" sz="900" dirty="0" err="1">
                          <a:effectLst/>
                          <a:latin typeface="+mn-ea"/>
                          <a:ea typeface="+mn-ea"/>
                        </a:rPr>
                        <a:t>V_Low</a:t>
                      </a:r>
                      <a:r>
                        <a:rPr lang="ko-KR" altLang="en-US" sz="900" dirty="0">
                          <a:effectLst/>
                          <a:latin typeface="+mn-ea"/>
                          <a:ea typeface="+mn-ea"/>
                        </a:rPr>
                        <a:t> </a:t>
                      </a:r>
                      <a:r>
                        <a:rPr lang="en-US" altLang="ko-KR" sz="900" dirty="0">
                          <a:effectLst/>
                          <a:latin typeface="+mn-ea"/>
                          <a:ea typeface="+mn-ea"/>
                        </a:rPr>
                        <a:t>=</a:t>
                      </a:r>
                      <a:r>
                        <a:rPr lang="ko-KR" altLang="en-US" sz="900" dirty="0">
                          <a:effectLst/>
                          <a:latin typeface="+mn-ea"/>
                          <a:ea typeface="+mn-ea"/>
                        </a:rPr>
                        <a:t> </a:t>
                      </a:r>
                      <a:r>
                        <a:rPr lang="en-US" altLang="ko-KR" sz="900" dirty="0">
                          <a:effectLst/>
                          <a:latin typeface="+mn-ea"/>
                          <a:ea typeface="+mn-ea"/>
                        </a:rPr>
                        <a:t>0.08,</a:t>
                      </a:r>
                      <a:r>
                        <a:rPr lang="ko-KR" altLang="en-US" sz="900" dirty="0">
                          <a:effectLst/>
                          <a:latin typeface="+mn-ea"/>
                          <a:ea typeface="+mn-ea"/>
                        </a:rPr>
                        <a:t> </a:t>
                      </a:r>
                      <a:r>
                        <a:rPr lang="en-US" altLang="ko-KR" sz="900" dirty="0" err="1">
                          <a:effectLst/>
                          <a:latin typeface="+mn-ea"/>
                          <a:ea typeface="+mn-ea"/>
                        </a:rPr>
                        <a:t>V_High</a:t>
                      </a:r>
                      <a:r>
                        <a:rPr lang="en-US" altLang="ko-KR" sz="900" dirty="0">
                          <a:effectLst/>
                          <a:latin typeface="+mn-ea"/>
                          <a:ea typeface="+mn-ea"/>
                        </a:rPr>
                        <a:t> = 0.7 </a:t>
                      </a:r>
                      <a:r>
                        <a:rPr lang="ko-KR" altLang="en-US" sz="900" dirty="0">
                          <a:effectLst/>
                          <a:latin typeface="+mn-ea"/>
                          <a:ea typeface="+mn-ea"/>
                        </a:rPr>
                        <a:t>에서 측정</a:t>
                      </a:r>
                      <a:endParaRPr lang="en-US" altLang="ko-KR" sz="900" dirty="0">
                        <a:effectLst/>
                        <a:latin typeface="+mn-ea"/>
                        <a:ea typeface="+mn-ea"/>
                      </a:endParaRPr>
                    </a:p>
                    <a:p>
                      <a:pPr marL="171450" indent="-171450" algn="ctr" rtl="0" fontAlgn="b">
                        <a:buFont typeface="Arial" panose="020B0604020202020204" pitchFamily="34" charset="0"/>
                        <a:buChar char="•"/>
                      </a:pPr>
                      <a:r>
                        <a:rPr lang="en-US" altLang="ko-KR" sz="900" dirty="0">
                          <a:effectLst/>
                          <a:latin typeface="+mn-ea"/>
                          <a:ea typeface="+mn-ea"/>
                        </a:rPr>
                        <a:t>SS,</a:t>
                      </a:r>
                      <a:r>
                        <a:rPr lang="ko-KR" altLang="en-US" sz="900" dirty="0">
                          <a:effectLst/>
                          <a:latin typeface="+mn-ea"/>
                          <a:ea typeface="+mn-ea"/>
                        </a:rPr>
                        <a:t> </a:t>
                      </a:r>
                      <a:r>
                        <a:rPr lang="en-US" altLang="ko-KR" sz="900" dirty="0">
                          <a:effectLst/>
                          <a:latin typeface="+mn-ea"/>
                          <a:ea typeface="+mn-ea"/>
                        </a:rPr>
                        <a:t>Ion, </a:t>
                      </a:r>
                      <a:r>
                        <a:rPr lang="en-US" altLang="ko-KR" sz="900" dirty="0" err="1">
                          <a:effectLst/>
                          <a:latin typeface="+mn-ea"/>
                          <a:ea typeface="+mn-ea"/>
                        </a:rPr>
                        <a:t>Ioff</a:t>
                      </a:r>
                      <a:r>
                        <a:rPr lang="en-US" altLang="ko-KR" sz="900" dirty="0">
                          <a:effectLst/>
                          <a:latin typeface="+mn-ea"/>
                          <a:ea typeface="+mn-ea"/>
                        </a:rPr>
                        <a:t> </a:t>
                      </a:r>
                      <a:r>
                        <a:rPr lang="ko-KR" altLang="en-US" sz="900" dirty="0">
                          <a:effectLst/>
                          <a:latin typeface="+mn-ea"/>
                          <a:ea typeface="+mn-ea"/>
                        </a:rPr>
                        <a:t>값은 </a:t>
                      </a:r>
                      <a:r>
                        <a:rPr lang="en-US" altLang="ko-KR" sz="900" dirty="0" err="1">
                          <a:effectLst/>
                          <a:latin typeface="+mn-ea"/>
                          <a:ea typeface="+mn-ea"/>
                        </a:rPr>
                        <a:t>V_Low</a:t>
                      </a:r>
                      <a:r>
                        <a:rPr lang="en-US" altLang="ko-KR" sz="900" dirty="0">
                          <a:effectLst/>
                          <a:latin typeface="+mn-ea"/>
                          <a:ea typeface="+mn-ea"/>
                        </a:rPr>
                        <a:t> </a:t>
                      </a:r>
                      <a:r>
                        <a:rPr lang="ko-KR" altLang="en-US" sz="900" dirty="0">
                          <a:effectLst/>
                          <a:latin typeface="+mn-ea"/>
                          <a:ea typeface="+mn-ea"/>
                        </a:rPr>
                        <a:t>데이터 기준으로 사용</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ko-KR" altLang="en-US"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739374938"/>
                  </a:ext>
                </a:extLst>
              </a:tr>
            </a:tbl>
          </a:graphicData>
        </a:graphic>
      </p:graphicFrame>
      <p:sp>
        <p:nvSpPr>
          <p:cNvPr id="3" name="직사각형 2">
            <a:extLst>
              <a:ext uri="{FF2B5EF4-FFF2-40B4-BE49-F238E27FC236}">
                <a16:creationId xmlns:a16="http://schemas.microsoft.com/office/drawing/2014/main" id="{B421B2D4-F8F3-3B86-F12C-7A6C20357E17}"/>
              </a:ext>
            </a:extLst>
          </p:cNvPr>
          <p:cNvSpPr/>
          <p:nvPr/>
        </p:nvSpPr>
        <p:spPr>
          <a:xfrm>
            <a:off x="5872348" y="1428899"/>
            <a:ext cx="4868883" cy="1484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직사각형 3">
            <a:extLst>
              <a:ext uri="{FF2B5EF4-FFF2-40B4-BE49-F238E27FC236}">
                <a16:creationId xmlns:a16="http://schemas.microsoft.com/office/drawing/2014/main" id="{F05B27A9-5B2E-9DCE-92DF-64D3E3999761}"/>
              </a:ext>
            </a:extLst>
          </p:cNvPr>
          <p:cNvSpPr/>
          <p:nvPr/>
        </p:nvSpPr>
        <p:spPr>
          <a:xfrm>
            <a:off x="5872348" y="1587590"/>
            <a:ext cx="4868883" cy="1484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5" name="직선 화살표 연결선 4">
            <a:extLst>
              <a:ext uri="{FF2B5EF4-FFF2-40B4-BE49-F238E27FC236}">
                <a16:creationId xmlns:a16="http://schemas.microsoft.com/office/drawing/2014/main" id="{984B85FD-512B-6E25-64C5-383C9E74A742}"/>
              </a:ext>
            </a:extLst>
          </p:cNvPr>
          <p:cNvCxnSpPr>
            <a:cxnSpLocks/>
          </p:cNvCxnSpPr>
          <p:nvPr/>
        </p:nvCxnSpPr>
        <p:spPr>
          <a:xfrm>
            <a:off x="7457704" y="1736031"/>
            <a:ext cx="0" cy="4039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직사각형 5">
            <a:extLst>
              <a:ext uri="{FF2B5EF4-FFF2-40B4-BE49-F238E27FC236}">
                <a16:creationId xmlns:a16="http://schemas.microsoft.com/office/drawing/2014/main" id="{38949EF7-2C0D-3641-0F80-E799016FDA1F}"/>
              </a:ext>
            </a:extLst>
          </p:cNvPr>
          <p:cNvSpPr/>
          <p:nvPr/>
        </p:nvSpPr>
        <p:spPr>
          <a:xfrm>
            <a:off x="7163295" y="2164945"/>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TextBox 6">
            <a:extLst>
              <a:ext uri="{FF2B5EF4-FFF2-40B4-BE49-F238E27FC236}">
                <a16:creationId xmlns:a16="http://schemas.microsoft.com/office/drawing/2014/main" id="{9E8C01F0-8AEA-D2E7-AB1E-06EBD1E60307}"/>
              </a:ext>
            </a:extLst>
          </p:cNvPr>
          <p:cNvSpPr txBox="1"/>
          <p:nvPr/>
        </p:nvSpPr>
        <p:spPr>
          <a:xfrm>
            <a:off x="7210796" y="2159007"/>
            <a:ext cx="695696" cy="307777"/>
          </a:xfrm>
          <a:prstGeom prst="rect">
            <a:avLst/>
          </a:prstGeom>
          <a:noFill/>
        </p:spPr>
        <p:txBody>
          <a:bodyPr wrap="square" rtlCol="0">
            <a:spAutoFit/>
          </a:bodyPr>
          <a:lstStyle/>
          <a:p>
            <a:r>
              <a:rPr lang="ko-KR" altLang="en-US" b="1">
                <a:solidFill>
                  <a:srgbClr val="FF0000"/>
                </a:solidFill>
                <a:latin typeface="+mn-ea"/>
                <a:ea typeface="+mn-ea"/>
              </a:rPr>
              <a:t>감소</a:t>
            </a:r>
          </a:p>
        </p:txBody>
      </p:sp>
      <p:cxnSp>
        <p:nvCxnSpPr>
          <p:cNvPr id="8" name="직선 화살표 연결선 7">
            <a:extLst>
              <a:ext uri="{FF2B5EF4-FFF2-40B4-BE49-F238E27FC236}">
                <a16:creationId xmlns:a16="http://schemas.microsoft.com/office/drawing/2014/main" id="{B3B3375C-40C5-C8F4-8906-27204B4E31D7}"/>
              </a:ext>
            </a:extLst>
          </p:cNvPr>
          <p:cNvCxnSpPr>
            <a:cxnSpLocks/>
          </p:cNvCxnSpPr>
          <p:nvPr/>
        </p:nvCxnSpPr>
        <p:spPr>
          <a:xfrm>
            <a:off x="8200901" y="1748646"/>
            <a:ext cx="0" cy="4039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직사각형 8">
            <a:extLst>
              <a:ext uri="{FF2B5EF4-FFF2-40B4-BE49-F238E27FC236}">
                <a16:creationId xmlns:a16="http://schemas.microsoft.com/office/drawing/2014/main" id="{0F0C7CFF-0644-6DC4-C8CD-51C8AAE32E62}"/>
              </a:ext>
            </a:extLst>
          </p:cNvPr>
          <p:cNvSpPr/>
          <p:nvPr/>
        </p:nvSpPr>
        <p:spPr>
          <a:xfrm>
            <a:off x="7906492" y="2177560"/>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Box 9">
            <a:extLst>
              <a:ext uri="{FF2B5EF4-FFF2-40B4-BE49-F238E27FC236}">
                <a16:creationId xmlns:a16="http://schemas.microsoft.com/office/drawing/2014/main" id="{815601FB-5885-A66A-7533-9079F73241D2}"/>
              </a:ext>
            </a:extLst>
          </p:cNvPr>
          <p:cNvSpPr txBox="1"/>
          <p:nvPr/>
        </p:nvSpPr>
        <p:spPr>
          <a:xfrm>
            <a:off x="7953993" y="2171622"/>
            <a:ext cx="695696" cy="307777"/>
          </a:xfrm>
          <a:prstGeom prst="rect">
            <a:avLst/>
          </a:prstGeom>
          <a:noFill/>
        </p:spPr>
        <p:txBody>
          <a:bodyPr wrap="square" rtlCol="0">
            <a:spAutoFit/>
          </a:bodyPr>
          <a:lstStyle/>
          <a:p>
            <a:r>
              <a:rPr lang="ko-KR" altLang="en-US" b="1">
                <a:solidFill>
                  <a:srgbClr val="FF0000"/>
                </a:solidFill>
                <a:latin typeface="+mn-ea"/>
                <a:ea typeface="+mn-ea"/>
              </a:rPr>
              <a:t>유지</a:t>
            </a:r>
          </a:p>
        </p:txBody>
      </p:sp>
      <p:cxnSp>
        <p:nvCxnSpPr>
          <p:cNvPr id="11" name="직선 화살표 연결선 10">
            <a:extLst>
              <a:ext uri="{FF2B5EF4-FFF2-40B4-BE49-F238E27FC236}">
                <a16:creationId xmlns:a16="http://schemas.microsoft.com/office/drawing/2014/main" id="{F91DFECA-8EA5-B38E-334C-C6AEE55DB446}"/>
              </a:ext>
            </a:extLst>
          </p:cNvPr>
          <p:cNvCxnSpPr>
            <a:cxnSpLocks/>
          </p:cNvCxnSpPr>
          <p:nvPr/>
        </p:nvCxnSpPr>
        <p:spPr>
          <a:xfrm>
            <a:off x="8905998" y="1748646"/>
            <a:ext cx="0" cy="4039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직사각형 11">
            <a:extLst>
              <a:ext uri="{FF2B5EF4-FFF2-40B4-BE49-F238E27FC236}">
                <a16:creationId xmlns:a16="http://schemas.microsoft.com/office/drawing/2014/main" id="{8C06FDB1-75C3-1585-9BA9-A4914EDA6B8D}"/>
              </a:ext>
            </a:extLst>
          </p:cNvPr>
          <p:cNvSpPr/>
          <p:nvPr/>
        </p:nvSpPr>
        <p:spPr>
          <a:xfrm>
            <a:off x="8611589" y="2177560"/>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TextBox 12">
            <a:extLst>
              <a:ext uri="{FF2B5EF4-FFF2-40B4-BE49-F238E27FC236}">
                <a16:creationId xmlns:a16="http://schemas.microsoft.com/office/drawing/2014/main" id="{A79F8E87-6CB8-3896-8C1A-0C12B0042F9F}"/>
              </a:ext>
            </a:extLst>
          </p:cNvPr>
          <p:cNvSpPr txBox="1"/>
          <p:nvPr/>
        </p:nvSpPr>
        <p:spPr>
          <a:xfrm>
            <a:off x="8659090" y="2171622"/>
            <a:ext cx="695696" cy="307777"/>
          </a:xfrm>
          <a:prstGeom prst="rect">
            <a:avLst/>
          </a:prstGeom>
          <a:noFill/>
        </p:spPr>
        <p:txBody>
          <a:bodyPr wrap="square" rtlCol="0">
            <a:spAutoFit/>
          </a:bodyPr>
          <a:lstStyle/>
          <a:p>
            <a:r>
              <a:rPr lang="ko-KR" altLang="en-US" b="1">
                <a:solidFill>
                  <a:srgbClr val="FF0000"/>
                </a:solidFill>
                <a:latin typeface="+mn-ea"/>
                <a:ea typeface="+mn-ea"/>
              </a:rPr>
              <a:t>유지</a:t>
            </a:r>
          </a:p>
        </p:txBody>
      </p:sp>
      <p:cxnSp>
        <p:nvCxnSpPr>
          <p:cNvPr id="14" name="직선 화살표 연결선 13">
            <a:extLst>
              <a:ext uri="{FF2B5EF4-FFF2-40B4-BE49-F238E27FC236}">
                <a16:creationId xmlns:a16="http://schemas.microsoft.com/office/drawing/2014/main" id="{08BAE150-B3AF-2F5D-1E6A-92E4ED987962}"/>
              </a:ext>
            </a:extLst>
          </p:cNvPr>
          <p:cNvCxnSpPr>
            <a:cxnSpLocks/>
          </p:cNvCxnSpPr>
          <p:nvPr/>
        </p:nvCxnSpPr>
        <p:spPr>
          <a:xfrm>
            <a:off x="9601694" y="1748646"/>
            <a:ext cx="0" cy="4039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직사각형 14">
            <a:extLst>
              <a:ext uri="{FF2B5EF4-FFF2-40B4-BE49-F238E27FC236}">
                <a16:creationId xmlns:a16="http://schemas.microsoft.com/office/drawing/2014/main" id="{A760D1C7-C12D-C2CE-EBFA-41A43D61D675}"/>
              </a:ext>
            </a:extLst>
          </p:cNvPr>
          <p:cNvSpPr/>
          <p:nvPr/>
        </p:nvSpPr>
        <p:spPr>
          <a:xfrm>
            <a:off x="9307285" y="2177560"/>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TextBox 15">
            <a:extLst>
              <a:ext uri="{FF2B5EF4-FFF2-40B4-BE49-F238E27FC236}">
                <a16:creationId xmlns:a16="http://schemas.microsoft.com/office/drawing/2014/main" id="{8B443AD7-E2D3-4DBB-862C-01778D907043}"/>
              </a:ext>
            </a:extLst>
          </p:cNvPr>
          <p:cNvSpPr txBox="1"/>
          <p:nvPr/>
        </p:nvSpPr>
        <p:spPr>
          <a:xfrm>
            <a:off x="9354786" y="2171622"/>
            <a:ext cx="695696" cy="307777"/>
          </a:xfrm>
          <a:prstGeom prst="rect">
            <a:avLst/>
          </a:prstGeom>
          <a:noFill/>
        </p:spPr>
        <p:txBody>
          <a:bodyPr wrap="square" rtlCol="0">
            <a:spAutoFit/>
          </a:bodyPr>
          <a:lstStyle/>
          <a:p>
            <a:r>
              <a:rPr lang="ko-KR" altLang="en-US" b="1">
                <a:solidFill>
                  <a:srgbClr val="FF0000"/>
                </a:solidFill>
                <a:latin typeface="+mn-ea"/>
                <a:ea typeface="+mn-ea"/>
              </a:rPr>
              <a:t>감소</a:t>
            </a:r>
          </a:p>
        </p:txBody>
      </p:sp>
      <p:cxnSp>
        <p:nvCxnSpPr>
          <p:cNvPr id="17" name="직선 화살표 연결선 16">
            <a:extLst>
              <a:ext uri="{FF2B5EF4-FFF2-40B4-BE49-F238E27FC236}">
                <a16:creationId xmlns:a16="http://schemas.microsoft.com/office/drawing/2014/main" id="{EA1D017B-CC09-664B-1DD6-522FFD229412}"/>
              </a:ext>
            </a:extLst>
          </p:cNvPr>
          <p:cNvCxnSpPr>
            <a:cxnSpLocks/>
          </p:cNvCxnSpPr>
          <p:nvPr/>
        </p:nvCxnSpPr>
        <p:spPr>
          <a:xfrm>
            <a:off x="10372105" y="1748646"/>
            <a:ext cx="0" cy="4039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직사각형 17">
            <a:extLst>
              <a:ext uri="{FF2B5EF4-FFF2-40B4-BE49-F238E27FC236}">
                <a16:creationId xmlns:a16="http://schemas.microsoft.com/office/drawing/2014/main" id="{E164CBD8-9F42-8030-910A-C2CBDE0646E8}"/>
              </a:ext>
            </a:extLst>
          </p:cNvPr>
          <p:cNvSpPr/>
          <p:nvPr/>
        </p:nvSpPr>
        <p:spPr>
          <a:xfrm>
            <a:off x="10059883" y="2177560"/>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TextBox 18">
            <a:extLst>
              <a:ext uri="{FF2B5EF4-FFF2-40B4-BE49-F238E27FC236}">
                <a16:creationId xmlns:a16="http://schemas.microsoft.com/office/drawing/2014/main" id="{E825943F-07FE-AB09-ED84-F0846DE0FA70}"/>
              </a:ext>
            </a:extLst>
          </p:cNvPr>
          <p:cNvSpPr txBox="1"/>
          <p:nvPr/>
        </p:nvSpPr>
        <p:spPr>
          <a:xfrm>
            <a:off x="10107384" y="2171622"/>
            <a:ext cx="695696" cy="307777"/>
          </a:xfrm>
          <a:prstGeom prst="rect">
            <a:avLst/>
          </a:prstGeom>
          <a:noFill/>
        </p:spPr>
        <p:txBody>
          <a:bodyPr wrap="square" rtlCol="0">
            <a:spAutoFit/>
          </a:bodyPr>
          <a:lstStyle/>
          <a:p>
            <a:r>
              <a:rPr lang="ko-KR" altLang="en-US" b="1">
                <a:solidFill>
                  <a:srgbClr val="FF0000"/>
                </a:solidFill>
                <a:latin typeface="+mn-ea"/>
                <a:ea typeface="+mn-ea"/>
              </a:rPr>
              <a:t>증가</a:t>
            </a:r>
          </a:p>
        </p:txBody>
      </p:sp>
      <p:sp>
        <p:nvSpPr>
          <p:cNvPr id="22" name="TextBox 21">
            <a:extLst>
              <a:ext uri="{FF2B5EF4-FFF2-40B4-BE49-F238E27FC236}">
                <a16:creationId xmlns:a16="http://schemas.microsoft.com/office/drawing/2014/main" id="{BB208FE1-B50A-91FF-867B-D1594447F9EC}"/>
              </a:ext>
            </a:extLst>
          </p:cNvPr>
          <p:cNvSpPr txBox="1"/>
          <p:nvPr/>
        </p:nvSpPr>
        <p:spPr>
          <a:xfrm>
            <a:off x="4286992" y="2497952"/>
            <a:ext cx="5931725" cy="307777"/>
          </a:xfrm>
          <a:prstGeom prst="rect">
            <a:avLst/>
          </a:prstGeom>
          <a:noFill/>
        </p:spPr>
        <p:txBody>
          <a:bodyPr wrap="square" rtlCol="0">
            <a:spAutoFit/>
          </a:bodyPr>
          <a:lstStyle/>
          <a:p>
            <a:r>
              <a:rPr lang="en-US" altLang="ko-KR" b="1">
                <a:latin typeface="+mn-ea"/>
                <a:ea typeface="+mn-ea"/>
              </a:rPr>
              <a:t>&lt;</a:t>
            </a:r>
            <a:r>
              <a:rPr lang="ko-KR" altLang="en-US" b="1">
                <a:latin typeface="+mn-ea"/>
                <a:ea typeface="+mn-ea"/>
              </a:rPr>
              <a:t>최적화 판단 기준 </a:t>
            </a:r>
            <a:r>
              <a:rPr lang="en-US" altLang="ko-KR" b="1">
                <a:latin typeface="+mn-ea"/>
                <a:ea typeface="+mn-ea"/>
              </a:rPr>
              <a:t>: Ion/Ioff – DIBL </a:t>
            </a:r>
            <a:r>
              <a:rPr lang="ko-KR" altLang="en-US" b="1">
                <a:latin typeface="+mn-ea"/>
                <a:ea typeface="+mn-ea"/>
              </a:rPr>
              <a:t>그래프를 통한 최적점 확인</a:t>
            </a:r>
            <a:r>
              <a:rPr lang="en-US" altLang="ko-KR" b="1">
                <a:latin typeface="+mn-ea"/>
                <a:ea typeface="+mn-ea"/>
              </a:rPr>
              <a:t>&gt;</a:t>
            </a:r>
            <a:endParaRPr lang="ko-KR" altLang="en-US" b="1">
              <a:latin typeface="+mn-ea"/>
              <a:ea typeface="+mn-ea"/>
            </a:endParaRPr>
          </a:p>
        </p:txBody>
      </p:sp>
      <p:sp>
        <p:nvSpPr>
          <p:cNvPr id="27" name="TextBox 26">
            <a:extLst>
              <a:ext uri="{FF2B5EF4-FFF2-40B4-BE49-F238E27FC236}">
                <a16:creationId xmlns:a16="http://schemas.microsoft.com/office/drawing/2014/main" id="{6BA0D127-FDF9-2BA2-3165-91435661559D}"/>
              </a:ext>
            </a:extLst>
          </p:cNvPr>
          <p:cNvSpPr txBox="1"/>
          <p:nvPr/>
        </p:nvSpPr>
        <p:spPr>
          <a:xfrm>
            <a:off x="4350859" y="3933238"/>
            <a:ext cx="933269" cy="246221"/>
          </a:xfrm>
          <a:prstGeom prst="rect">
            <a:avLst/>
          </a:prstGeom>
          <a:noFill/>
        </p:spPr>
        <p:txBody>
          <a:bodyPr wrap="none" rtlCol="0">
            <a:spAutoFit/>
          </a:bodyPr>
          <a:lstStyle/>
          <a:p>
            <a:r>
              <a:rPr lang="en-US" altLang="ko-KR" sz="1000"/>
              <a:t>&lt;Nwell Split&gt;</a:t>
            </a:r>
            <a:endParaRPr lang="ko-KR" altLang="en-US" sz="1000"/>
          </a:p>
        </p:txBody>
      </p:sp>
      <p:sp>
        <p:nvSpPr>
          <p:cNvPr id="28" name="TextBox 27">
            <a:extLst>
              <a:ext uri="{FF2B5EF4-FFF2-40B4-BE49-F238E27FC236}">
                <a16:creationId xmlns:a16="http://schemas.microsoft.com/office/drawing/2014/main" id="{70989B07-6F8E-1EC4-B070-3619C2A6CD1A}"/>
              </a:ext>
            </a:extLst>
          </p:cNvPr>
          <p:cNvSpPr txBox="1"/>
          <p:nvPr/>
        </p:nvSpPr>
        <p:spPr>
          <a:xfrm>
            <a:off x="6543488" y="3968847"/>
            <a:ext cx="1244251" cy="246221"/>
          </a:xfrm>
          <a:prstGeom prst="rect">
            <a:avLst/>
          </a:prstGeom>
          <a:noFill/>
        </p:spPr>
        <p:txBody>
          <a:bodyPr wrap="none" rtlCol="0">
            <a:spAutoFit/>
          </a:bodyPr>
          <a:lstStyle/>
          <a:p>
            <a:r>
              <a:rPr lang="en-US" altLang="ko-KR" sz="1000"/>
              <a:t>&lt;LDD_Dose Split&gt;</a:t>
            </a:r>
            <a:endParaRPr lang="ko-KR" altLang="en-US" sz="1000"/>
          </a:p>
        </p:txBody>
      </p:sp>
      <p:sp>
        <p:nvSpPr>
          <p:cNvPr id="29" name="TextBox 28">
            <a:extLst>
              <a:ext uri="{FF2B5EF4-FFF2-40B4-BE49-F238E27FC236}">
                <a16:creationId xmlns:a16="http://schemas.microsoft.com/office/drawing/2014/main" id="{6C4AA36A-7B12-F035-97CB-377714D91D63}"/>
              </a:ext>
            </a:extLst>
          </p:cNvPr>
          <p:cNvSpPr txBox="1"/>
          <p:nvPr/>
        </p:nvSpPr>
        <p:spPr>
          <a:xfrm>
            <a:off x="9028832" y="3941681"/>
            <a:ext cx="1031051" cy="246221"/>
          </a:xfrm>
          <a:prstGeom prst="rect">
            <a:avLst/>
          </a:prstGeom>
          <a:noFill/>
        </p:spPr>
        <p:txBody>
          <a:bodyPr wrap="none" rtlCol="0">
            <a:spAutoFit/>
          </a:bodyPr>
          <a:lstStyle/>
          <a:p>
            <a:r>
              <a:rPr lang="en-US" altLang="ko-KR" sz="1000"/>
              <a:t>&lt;LDD_E Split&gt;</a:t>
            </a:r>
            <a:endParaRPr lang="ko-KR" altLang="en-US" sz="1000"/>
          </a:p>
        </p:txBody>
      </p:sp>
      <p:sp>
        <p:nvSpPr>
          <p:cNvPr id="30" name="TextBox 29">
            <a:extLst>
              <a:ext uri="{FF2B5EF4-FFF2-40B4-BE49-F238E27FC236}">
                <a16:creationId xmlns:a16="http://schemas.microsoft.com/office/drawing/2014/main" id="{3D99965D-115B-4421-5D1B-37B0BFA7756D}"/>
              </a:ext>
            </a:extLst>
          </p:cNvPr>
          <p:cNvSpPr txBox="1"/>
          <p:nvPr/>
        </p:nvSpPr>
        <p:spPr>
          <a:xfrm>
            <a:off x="4271444" y="5228189"/>
            <a:ext cx="1165704" cy="246221"/>
          </a:xfrm>
          <a:prstGeom prst="rect">
            <a:avLst/>
          </a:prstGeom>
          <a:noFill/>
        </p:spPr>
        <p:txBody>
          <a:bodyPr wrap="none" rtlCol="0">
            <a:spAutoFit/>
          </a:bodyPr>
          <a:lstStyle/>
          <a:p>
            <a:r>
              <a:rPr lang="en-US" altLang="ko-KR" sz="1000"/>
              <a:t>&lt;SD_Dose Split&gt;</a:t>
            </a:r>
            <a:endParaRPr lang="ko-KR" altLang="en-US" sz="1000"/>
          </a:p>
        </p:txBody>
      </p:sp>
      <p:sp>
        <p:nvSpPr>
          <p:cNvPr id="32" name="TextBox 31">
            <a:extLst>
              <a:ext uri="{FF2B5EF4-FFF2-40B4-BE49-F238E27FC236}">
                <a16:creationId xmlns:a16="http://schemas.microsoft.com/office/drawing/2014/main" id="{D412FB56-F974-C527-2C5E-43D35EB3A532}"/>
              </a:ext>
            </a:extLst>
          </p:cNvPr>
          <p:cNvSpPr txBox="1"/>
          <p:nvPr/>
        </p:nvSpPr>
        <p:spPr>
          <a:xfrm>
            <a:off x="6627944" y="5270410"/>
            <a:ext cx="952505" cy="246221"/>
          </a:xfrm>
          <a:prstGeom prst="rect">
            <a:avLst/>
          </a:prstGeom>
          <a:noFill/>
        </p:spPr>
        <p:txBody>
          <a:bodyPr wrap="none" rtlCol="0">
            <a:spAutoFit/>
          </a:bodyPr>
          <a:lstStyle/>
          <a:p>
            <a:r>
              <a:rPr lang="en-US" altLang="ko-KR" sz="1000"/>
              <a:t>&lt;SD_E Split&gt;</a:t>
            </a:r>
            <a:endParaRPr lang="ko-KR" altLang="en-US" sz="1000"/>
          </a:p>
        </p:txBody>
      </p:sp>
      <p:sp>
        <p:nvSpPr>
          <p:cNvPr id="33" name="TextBox 32">
            <a:extLst>
              <a:ext uri="{FF2B5EF4-FFF2-40B4-BE49-F238E27FC236}">
                <a16:creationId xmlns:a16="http://schemas.microsoft.com/office/drawing/2014/main" id="{B289E7E9-DC67-1133-4BC3-2F1AFE13D429}"/>
              </a:ext>
            </a:extLst>
          </p:cNvPr>
          <p:cNvSpPr txBox="1"/>
          <p:nvPr/>
        </p:nvSpPr>
        <p:spPr>
          <a:xfrm>
            <a:off x="8991464" y="5268176"/>
            <a:ext cx="1188146" cy="246221"/>
          </a:xfrm>
          <a:prstGeom prst="rect">
            <a:avLst/>
          </a:prstGeom>
          <a:noFill/>
        </p:spPr>
        <p:txBody>
          <a:bodyPr wrap="none" rtlCol="0">
            <a:spAutoFit/>
          </a:bodyPr>
          <a:lstStyle/>
          <a:p>
            <a:r>
              <a:rPr lang="en-US" altLang="ko-KR" sz="1000"/>
              <a:t>&lt;</a:t>
            </a:r>
            <a:r>
              <a:rPr lang="ko-KR" altLang="en-US" sz="1000"/>
              <a:t>전체 </a:t>
            </a:r>
            <a:r>
              <a:rPr lang="en-US" altLang="ko-KR" sz="1000"/>
              <a:t>Data </a:t>
            </a:r>
            <a:r>
              <a:rPr lang="ko-KR" altLang="en-US" sz="1000"/>
              <a:t>비교</a:t>
            </a:r>
            <a:r>
              <a:rPr lang="en-US" altLang="ko-KR" sz="1000"/>
              <a:t>&gt;</a:t>
            </a:r>
            <a:endParaRPr lang="ko-KR" altLang="en-US" sz="1000"/>
          </a:p>
        </p:txBody>
      </p:sp>
      <p:graphicFrame>
        <p:nvGraphicFramePr>
          <p:cNvPr id="35" name="표 34">
            <a:extLst>
              <a:ext uri="{FF2B5EF4-FFF2-40B4-BE49-F238E27FC236}">
                <a16:creationId xmlns:a16="http://schemas.microsoft.com/office/drawing/2014/main" id="{4E6F6759-1348-E220-00B2-4DDAF9B48521}"/>
              </a:ext>
            </a:extLst>
          </p:cNvPr>
          <p:cNvGraphicFramePr>
            <a:graphicFrameLocks noGrp="1"/>
          </p:cNvGraphicFramePr>
          <p:nvPr>
            <p:extLst>
              <p:ext uri="{D42A27DB-BD31-4B8C-83A1-F6EECF244321}">
                <p14:modId xmlns:p14="http://schemas.microsoft.com/office/powerpoint/2010/main" val="1387843033"/>
              </p:ext>
            </p:extLst>
          </p:nvPr>
        </p:nvGraphicFramePr>
        <p:xfrm>
          <a:off x="1555669" y="5621354"/>
          <a:ext cx="9185562" cy="935482"/>
        </p:xfrm>
        <a:graphic>
          <a:graphicData uri="http://schemas.openxmlformats.org/drawingml/2006/table">
            <a:tbl>
              <a:tblPr/>
              <a:tblGrid>
                <a:gridCol w="443755">
                  <a:extLst>
                    <a:ext uri="{9D8B030D-6E8A-4147-A177-3AD203B41FA5}">
                      <a16:colId xmlns:a16="http://schemas.microsoft.com/office/drawing/2014/main" val="2148321930"/>
                    </a:ext>
                  </a:extLst>
                </a:gridCol>
                <a:gridCol w="632014">
                  <a:extLst>
                    <a:ext uri="{9D8B030D-6E8A-4147-A177-3AD203B41FA5}">
                      <a16:colId xmlns:a16="http://schemas.microsoft.com/office/drawing/2014/main" val="1570070566"/>
                    </a:ext>
                  </a:extLst>
                </a:gridCol>
                <a:gridCol w="562527">
                  <a:extLst>
                    <a:ext uri="{9D8B030D-6E8A-4147-A177-3AD203B41FA5}">
                      <a16:colId xmlns:a16="http://schemas.microsoft.com/office/drawing/2014/main" val="2449048086"/>
                    </a:ext>
                  </a:extLst>
                </a:gridCol>
                <a:gridCol w="599783">
                  <a:extLst>
                    <a:ext uri="{9D8B030D-6E8A-4147-A177-3AD203B41FA5}">
                      <a16:colId xmlns:a16="http://schemas.microsoft.com/office/drawing/2014/main" val="1814281438"/>
                    </a:ext>
                  </a:extLst>
                </a:gridCol>
                <a:gridCol w="644211">
                  <a:extLst>
                    <a:ext uri="{9D8B030D-6E8A-4147-A177-3AD203B41FA5}">
                      <a16:colId xmlns:a16="http://schemas.microsoft.com/office/drawing/2014/main" val="846235609"/>
                    </a:ext>
                  </a:extLst>
                </a:gridCol>
                <a:gridCol w="544247">
                  <a:extLst>
                    <a:ext uri="{9D8B030D-6E8A-4147-A177-3AD203B41FA5}">
                      <a16:colId xmlns:a16="http://schemas.microsoft.com/office/drawing/2014/main" val="3622237372"/>
                    </a:ext>
                  </a:extLst>
                </a:gridCol>
                <a:gridCol w="360981">
                  <a:extLst>
                    <a:ext uri="{9D8B030D-6E8A-4147-A177-3AD203B41FA5}">
                      <a16:colId xmlns:a16="http://schemas.microsoft.com/office/drawing/2014/main" val="1258522775"/>
                    </a:ext>
                  </a:extLst>
                </a:gridCol>
                <a:gridCol w="599782">
                  <a:extLst>
                    <a:ext uri="{9D8B030D-6E8A-4147-A177-3AD203B41FA5}">
                      <a16:colId xmlns:a16="http://schemas.microsoft.com/office/drawing/2014/main" val="775527878"/>
                    </a:ext>
                  </a:extLst>
                </a:gridCol>
                <a:gridCol w="338767">
                  <a:extLst>
                    <a:ext uri="{9D8B030D-6E8A-4147-A177-3AD203B41FA5}">
                      <a16:colId xmlns:a16="http://schemas.microsoft.com/office/drawing/2014/main" val="3423606791"/>
                    </a:ext>
                  </a:extLst>
                </a:gridCol>
                <a:gridCol w="355426">
                  <a:extLst>
                    <a:ext uri="{9D8B030D-6E8A-4147-A177-3AD203B41FA5}">
                      <a16:colId xmlns:a16="http://schemas.microsoft.com/office/drawing/2014/main" val="3167130276"/>
                    </a:ext>
                  </a:extLst>
                </a:gridCol>
                <a:gridCol w="516480">
                  <a:extLst>
                    <a:ext uri="{9D8B030D-6E8A-4147-A177-3AD203B41FA5}">
                      <a16:colId xmlns:a16="http://schemas.microsoft.com/office/drawing/2014/main" val="561943812"/>
                    </a:ext>
                  </a:extLst>
                </a:gridCol>
                <a:gridCol w="771942">
                  <a:extLst>
                    <a:ext uri="{9D8B030D-6E8A-4147-A177-3AD203B41FA5}">
                      <a16:colId xmlns:a16="http://schemas.microsoft.com/office/drawing/2014/main" val="2490355091"/>
                    </a:ext>
                  </a:extLst>
                </a:gridCol>
                <a:gridCol w="610889">
                  <a:extLst>
                    <a:ext uri="{9D8B030D-6E8A-4147-A177-3AD203B41FA5}">
                      <a16:colId xmlns:a16="http://schemas.microsoft.com/office/drawing/2014/main" val="2844598508"/>
                    </a:ext>
                  </a:extLst>
                </a:gridCol>
                <a:gridCol w="738622">
                  <a:extLst>
                    <a:ext uri="{9D8B030D-6E8A-4147-A177-3AD203B41FA5}">
                      <a16:colId xmlns:a16="http://schemas.microsoft.com/office/drawing/2014/main" val="2393077519"/>
                    </a:ext>
                  </a:extLst>
                </a:gridCol>
                <a:gridCol w="733068">
                  <a:extLst>
                    <a:ext uri="{9D8B030D-6E8A-4147-A177-3AD203B41FA5}">
                      <a16:colId xmlns:a16="http://schemas.microsoft.com/office/drawing/2014/main" val="1055977303"/>
                    </a:ext>
                  </a:extLst>
                </a:gridCol>
                <a:gridCol w="733068">
                  <a:extLst>
                    <a:ext uri="{9D8B030D-6E8A-4147-A177-3AD203B41FA5}">
                      <a16:colId xmlns:a16="http://schemas.microsoft.com/office/drawing/2014/main" val="2814149087"/>
                    </a:ext>
                  </a:extLst>
                </a:gridCol>
              </a:tblGrid>
              <a:tr h="78867">
                <a:tc gridSpan="16">
                  <a:txBody>
                    <a:bodyPr/>
                    <a:lstStyle/>
                    <a:p>
                      <a:pPr algn="ctr" rtl="0" fontAlgn="b">
                        <a:buNone/>
                      </a:pPr>
                      <a:r>
                        <a:rPr lang="en-US" sz="900" b="1">
                          <a:effectLst/>
                          <a:latin typeface="+mn-ea"/>
                          <a:ea typeface="+mn-ea"/>
                        </a:rPr>
                        <a:t>Lg=0.1 </a:t>
                      </a:r>
                      <a:r>
                        <a:rPr lang="ko-KR" altLang="en-US" sz="900" b="1">
                          <a:effectLst/>
                          <a:latin typeface="+mn-ea"/>
                          <a:ea typeface="+mn-ea"/>
                        </a:rPr>
                        <a:t>최적화</a:t>
                      </a:r>
                      <a:endParaRPr lang="en-US" sz="900" b="1">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084414903"/>
                  </a:ext>
                </a:extLst>
              </a:tr>
              <a:tr h="0">
                <a:tc>
                  <a:txBody>
                    <a:bodyPr/>
                    <a:lstStyle/>
                    <a:p>
                      <a:pPr algn="ctr" rtl="0" fontAlgn="b">
                        <a:buNone/>
                      </a:pPr>
                      <a:r>
                        <a:rPr lang="en-US" sz="900" b="0">
                          <a:effectLst/>
                          <a:latin typeface="+mn-ea"/>
                          <a:ea typeface="+mn-ea"/>
                        </a:rPr>
                        <a:t>Lg</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NWell</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GOxTime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LDD_Dose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DMG_Gap</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LDD_E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SD_E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SD_Dose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Wf_S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Wf_D</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tox</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DIBL(mV/V)</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Ion</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IonIoff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59836418"/>
                  </a:ext>
                </a:extLst>
              </a:tr>
              <a:tr h="97745">
                <a:tc>
                  <a:txBody>
                    <a:bodyPr/>
                    <a:lstStyle/>
                    <a:p>
                      <a:pPr algn="ctr" rtl="0" fontAlgn="b">
                        <a:buNone/>
                      </a:pPr>
                      <a:r>
                        <a:rPr lang="en-US" altLang="ko-KR" sz="900">
                          <a:effectLst/>
                          <a:latin typeface="+mn-ea"/>
                          <a:ea typeface="+mn-ea"/>
                        </a:rPr>
                        <a:t>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1.00E+18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5.00E+13</a:t>
                      </a:r>
                      <a:endParaRPr lang="en-US"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10</a:t>
                      </a:r>
                      <a:endParaRPr lang="en-US" altLang="ko-KR"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10</a:t>
                      </a:r>
                      <a:endParaRPr lang="en-US" altLang="ko-KR"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1.00E+15</a:t>
                      </a:r>
                      <a:endParaRPr lang="en-US"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4.2</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4.2</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0.0016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305.63</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70.3</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5.86E-04</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1.31E-09</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447270.12</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4273067022"/>
                  </a:ext>
                </a:extLst>
              </a:tr>
              <a:tr h="78867">
                <a:tc>
                  <a:txBody>
                    <a:bodyPr/>
                    <a:lstStyle/>
                    <a:p>
                      <a:pPr algn="ctr" rtl="0" fontAlgn="b">
                        <a:buNone/>
                      </a:pPr>
                      <a:r>
                        <a:rPr lang="en-US" altLang="ko-KR" sz="900">
                          <a:effectLst/>
                          <a:latin typeface="+mn-ea"/>
                          <a:ea typeface="+mn-ea"/>
                        </a:rPr>
                        <a:t>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1.00E+18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5.00E+13</a:t>
                      </a:r>
                      <a:endParaRPr lang="en-US"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10</a:t>
                      </a:r>
                      <a:endParaRPr lang="en-US" altLang="ko-KR"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10</a:t>
                      </a:r>
                      <a:endParaRPr lang="en-US" altLang="ko-KR"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1.00E+15</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4.2</a:t>
                      </a:r>
                      <a:endParaRPr lang="ko-KR" altLang="en-US"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4.8</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34.16</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73.8</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5.36E-04</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2.24E-16</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2.39E+12</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581372302"/>
                  </a:ext>
                </a:extLst>
              </a:tr>
              <a:tr h="0">
                <a:tc gridSpan="16">
                  <a:txBody>
                    <a:bodyPr/>
                    <a:lstStyle/>
                    <a:p>
                      <a:pPr marL="171450" indent="-171450" algn="ctr" rtl="0" fontAlgn="b">
                        <a:buFont typeface="Arial" panose="020B0604020202020204" pitchFamily="34" charset="0"/>
                        <a:buChar char="•"/>
                      </a:pPr>
                      <a:r>
                        <a:rPr lang="en-US" altLang="ko-KR" sz="900">
                          <a:effectLst/>
                          <a:latin typeface="+mn-ea"/>
                          <a:ea typeface="+mn-ea"/>
                        </a:rPr>
                        <a:t>V_Low</a:t>
                      </a:r>
                      <a:r>
                        <a:rPr lang="ko-KR" altLang="en-US" sz="900">
                          <a:effectLst/>
                          <a:latin typeface="+mn-ea"/>
                          <a:ea typeface="+mn-ea"/>
                        </a:rPr>
                        <a:t> </a:t>
                      </a:r>
                      <a:r>
                        <a:rPr lang="en-US" altLang="ko-KR" sz="900">
                          <a:effectLst/>
                          <a:latin typeface="+mn-ea"/>
                          <a:ea typeface="+mn-ea"/>
                        </a:rPr>
                        <a:t>=</a:t>
                      </a:r>
                      <a:r>
                        <a:rPr lang="ko-KR" altLang="en-US" sz="900">
                          <a:effectLst/>
                          <a:latin typeface="+mn-ea"/>
                          <a:ea typeface="+mn-ea"/>
                        </a:rPr>
                        <a:t> </a:t>
                      </a:r>
                      <a:r>
                        <a:rPr lang="en-US" altLang="ko-KR" sz="900">
                          <a:effectLst/>
                          <a:latin typeface="+mn-ea"/>
                          <a:ea typeface="+mn-ea"/>
                        </a:rPr>
                        <a:t>0.08,</a:t>
                      </a:r>
                      <a:r>
                        <a:rPr lang="ko-KR" altLang="en-US" sz="900">
                          <a:effectLst/>
                          <a:latin typeface="+mn-ea"/>
                          <a:ea typeface="+mn-ea"/>
                        </a:rPr>
                        <a:t> </a:t>
                      </a:r>
                      <a:r>
                        <a:rPr lang="en-US" altLang="ko-KR" sz="900">
                          <a:effectLst/>
                          <a:latin typeface="+mn-ea"/>
                          <a:ea typeface="+mn-ea"/>
                        </a:rPr>
                        <a:t>V_High = 0.7 </a:t>
                      </a:r>
                      <a:r>
                        <a:rPr lang="ko-KR" altLang="en-US" sz="900">
                          <a:effectLst/>
                          <a:latin typeface="+mn-ea"/>
                          <a:ea typeface="+mn-ea"/>
                        </a:rPr>
                        <a:t>에서 측정</a:t>
                      </a:r>
                      <a:endParaRPr lang="en-US" altLang="ko-KR" sz="900">
                        <a:effectLst/>
                        <a:latin typeface="+mn-ea"/>
                        <a:ea typeface="+mn-ea"/>
                      </a:endParaRPr>
                    </a:p>
                    <a:p>
                      <a:pPr marL="171450" indent="-171450" algn="ctr" rtl="0" fontAlgn="b">
                        <a:buFont typeface="Arial" panose="020B0604020202020204" pitchFamily="34" charset="0"/>
                        <a:buChar char="•"/>
                      </a:pPr>
                      <a:r>
                        <a:rPr lang="en-US" altLang="ko-KR" sz="900">
                          <a:effectLst/>
                          <a:latin typeface="+mn-ea"/>
                          <a:ea typeface="+mn-ea"/>
                        </a:rPr>
                        <a:t>SS,</a:t>
                      </a:r>
                      <a:r>
                        <a:rPr lang="ko-KR" altLang="en-US" sz="900">
                          <a:effectLst/>
                          <a:latin typeface="+mn-ea"/>
                          <a:ea typeface="+mn-ea"/>
                        </a:rPr>
                        <a:t> </a:t>
                      </a:r>
                      <a:r>
                        <a:rPr lang="en-US" altLang="ko-KR" sz="900">
                          <a:effectLst/>
                          <a:latin typeface="+mn-ea"/>
                          <a:ea typeface="+mn-ea"/>
                        </a:rPr>
                        <a:t>Ion, Ioff </a:t>
                      </a:r>
                      <a:r>
                        <a:rPr lang="ko-KR" altLang="en-US" sz="900">
                          <a:effectLst/>
                          <a:latin typeface="+mn-ea"/>
                          <a:ea typeface="+mn-ea"/>
                        </a:rPr>
                        <a:t>값은 </a:t>
                      </a:r>
                      <a:r>
                        <a:rPr lang="en-US" altLang="ko-KR" sz="900">
                          <a:effectLst/>
                          <a:latin typeface="+mn-ea"/>
                          <a:ea typeface="+mn-ea"/>
                        </a:rPr>
                        <a:t>V_Low </a:t>
                      </a:r>
                      <a:r>
                        <a:rPr lang="ko-KR" altLang="en-US" sz="900">
                          <a:effectLst/>
                          <a:latin typeface="+mn-ea"/>
                          <a:ea typeface="+mn-ea"/>
                        </a:rPr>
                        <a:t>데이터 기준으로 사용</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ko-KR" altLang="en-US"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739374938"/>
                  </a:ext>
                </a:extLst>
              </a:tr>
            </a:tbl>
          </a:graphicData>
        </a:graphic>
      </p:graphicFrame>
      <p:sp>
        <p:nvSpPr>
          <p:cNvPr id="37" name="TextBox 36">
            <a:extLst>
              <a:ext uri="{FF2B5EF4-FFF2-40B4-BE49-F238E27FC236}">
                <a16:creationId xmlns:a16="http://schemas.microsoft.com/office/drawing/2014/main" id="{59D884A5-0A44-7240-1DFA-D21A160B10C4}"/>
              </a:ext>
            </a:extLst>
          </p:cNvPr>
          <p:cNvSpPr txBox="1"/>
          <p:nvPr/>
        </p:nvSpPr>
        <p:spPr>
          <a:xfrm>
            <a:off x="1275414" y="5351334"/>
            <a:ext cx="1680073" cy="246221"/>
          </a:xfrm>
          <a:prstGeom prst="rect">
            <a:avLst/>
          </a:prstGeom>
          <a:noFill/>
        </p:spPr>
        <p:txBody>
          <a:bodyPr wrap="square" rtlCol="0">
            <a:spAutoFit/>
          </a:bodyPr>
          <a:lstStyle/>
          <a:p>
            <a:r>
              <a:rPr lang="en-US" altLang="ko-KR" sz="1000"/>
              <a:t>&lt;baseline </a:t>
            </a:r>
            <a:r>
              <a:rPr lang="ko-KR" altLang="en-US" sz="1000"/>
              <a:t>대비 개선 결과</a:t>
            </a:r>
            <a:r>
              <a:rPr lang="en-US" altLang="ko-KR" sz="1000"/>
              <a:t>&gt;</a:t>
            </a:r>
            <a:endParaRPr lang="ko-KR" altLang="en-US" sz="1000"/>
          </a:p>
        </p:txBody>
      </p:sp>
      <p:sp>
        <p:nvSpPr>
          <p:cNvPr id="38" name="직사각형 37">
            <a:extLst>
              <a:ext uri="{FF2B5EF4-FFF2-40B4-BE49-F238E27FC236}">
                <a16:creationId xmlns:a16="http://schemas.microsoft.com/office/drawing/2014/main" id="{1B7DACC3-055E-BEF3-28FB-871D3E4DEDD4}"/>
              </a:ext>
            </a:extLst>
          </p:cNvPr>
          <p:cNvSpPr/>
          <p:nvPr/>
        </p:nvSpPr>
        <p:spPr>
          <a:xfrm>
            <a:off x="5949166" y="5953027"/>
            <a:ext cx="4868883" cy="1484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직사각형 38">
            <a:extLst>
              <a:ext uri="{FF2B5EF4-FFF2-40B4-BE49-F238E27FC236}">
                <a16:creationId xmlns:a16="http://schemas.microsoft.com/office/drawing/2014/main" id="{0D3723E7-861A-CFFD-9FD8-D5131829D62C}"/>
              </a:ext>
            </a:extLst>
          </p:cNvPr>
          <p:cNvSpPr/>
          <p:nvPr/>
        </p:nvSpPr>
        <p:spPr>
          <a:xfrm>
            <a:off x="5949166" y="6111718"/>
            <a:ext cx="4868883" cy="1484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직사각형 39">
            <a:extLst>
              <a:ext uri="{FF2B5EF4-FFF2-40B4-BE49-F238E27FC236}">
                <a16:creationId xmlns:a16="http://schemas.microsoft.com/office/drawing/2014/main" id="{3BC02601-F366-5831-E604-4ADE581A0BB1}"/>
              </a:ext>
            </a:extLst>
          </p:cNvPr>
          <p:cNvSpPr/>
          <p:nvPr/>
        </p:nvSpPr>
        <p:spPr>
          <a:xfrm>
            <a:off x="7213268" y="5457032"/>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TextBox 40">
            <a:extLst>
              <a:ext uri="{FF2B5EF4-FFF2-40B4-BE49-F238E27FC236}">
                <a16:creationId xmlns:a16="http://schemas.microsoft.com/office/drawing/2014/main" id="{3BCE8CCC-D9D7-4ED9-AEE5-F2969BD3CBC0}"/>
              </a:ext>
            </a:extLst>
          </p:cNvPr>
          <p:cNvSpPr txBox="1"/>
          <p:nvPr/>
        </p:nvSpPr>
        <p:spPr>
          <a:xfrm>
            <a:off x="7260769" y="5451094"/>
            <a:ext cx="695696" cy="307777"/>
          </a:xfrm>
          <a:prstGeom prst="rect">
            <a:avLst/>
          </a:prstGeom>
          <a:noFill/>
        </p:spPr>
        <p:txBody>
          <a:bodyPr wrap="square" rtlCol="0">
            <a:spAutoFit/>
          </a:bodyPr>
          <a:lstStyle/>
          <a:p>
            <a:r>
              <a:rPr lang="ko-KR" altLang="en-US" b="1">
                <a:solidFill>
                  <a:srgbClr val="FF0000"/>
                </a:solidFill>
                <a:latin typeface="+mn-ea"/>
                <a:ea typeface="+mn-ea"/>
              </a:rPr>
              <a:t>감소</a:t>
            </a:r>
          </a:p>
        </p:txBody>
      </p:sp>
      <p:sp>
        <p:nvSpPr>
          <p:cNvPr id="42" name="직사각형 41">
            <a:extLst>
              <a:ext uri="{FF2B5EF4-FFF2-40B4-BE49-F238E27FC236}">
                <a16:creationId xmlns:a16="http://schemas.microsoft.com/office/drawing/2014/main" id="{765BEE7B-1FF3-192C-03C5-15B6D4CEEC93}"/>
              </a:ext>
            </a:extLst>
          </p:cNvPr>
          <p:cNvSpPr/>
          <p:nvPr/>
        </p:nvSpPr>
        <p:spPr>
          <a:xfrm>
            <a:off x="7956465" y="5469647"/>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3" name="TextBox 42">
            <a:extLst>
              <a:ext uri="{FF2B5EF4-FFF2-40B4-BE49-F238E27FC236}">
                <a16:creationId xmlns:a16="http://schemas.microsoft.com/office/drawing/2014/main" id="{DA9FC79C-C90D-ABC7-E547-EE63AB200307}"/>
              </a:ext>
            </a:extLst>
          </p:cNvPr>
          <p:cNvSpPr txBox="1"/>
          <p:nvPr/>
        </p:nvSpPr>
        <p:spPr>
          <a:xfrm>
            <a:off x="8003966" y="5463709"/>
            <a:ext cx="695696" cy="307777"/>
          </a:xfrm>
          <a:prstGeom prst="rect">
            <a:avLst/>
          </a:prstGeom>
          <a:noFill/>
        </p:spPr>
        <p:txBody>
          <a:bodyPr wrap="square" rtlCol="0">
            <a:spAutoFit/>
          </a:bodyPr>
          <a:lstStyle/>
          <a:p>
            <a:r>
              <a:rPr lang="ko-KR" altLang="en-US" b="1">
                <a:solidFill>
                  <a:srgbClr val="FF0000"/>
                </a:solidFill>
                <a:latin typeface="+mn-ea"/>
                <a:ea typeface="+mn-ea"/>
              </a:rPr>
              <a:t>유지</a:t>
            </a:r>
          </a:p>
        </p:txBody>
      </p:sp>
      <p:sp>
        <p:nvSpPr>
          <p:cNvPr id="44" name="직사각형 43">
            <a:extLst>
              <a:ext uri="{FF2B5EF4-FFF2-40B4-BE49-F238E27FC236}">
                <a16:creationId xmlns:a16="http://schemas.microsoft.com/office/drawing/2014/main" id="{4283EA05-6E4C-62F4-9468-046D37149FDC}"/>
              </a:ext>
            </a:extLst>
          </p:cNvPr>
          <p:cNvSpPr/>
          <p:nvPr/>
        </p:nvSpPr>
        <p:spPr>
          <a:xfrm>
            <a:off x="8661562" y="5469647"/>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5" name="TextBox 44">
            <a:extLst>
              <a:ext uri="{FF2B5EF4-FFF2-40B4-BE49-F238E27FC236}">
                <a16:creationId xmlns:a16="http://schemas.microsoft.com/office/drawing/2014/main" id="{B7DB2835-D6B2-8E51-708B-EA1A461AB777}"/>
              </a:ext>
            </a:extLst>
          </p:cNvPr>
          <p:cNvSpPr txBox="1"/>
          <p:nvPr/>
        </p:nvSpPr>
        <p:spPr>
          <a:xfrm>
            <a:off x="8709063" y="5463709"/>
            <a:ext cx="695696" cy="307777"/>
          </a:xfrm>
          <a:prstGeom prst="rect">
            <a:avLst/>
          </a:prstGeom>
          <a:noFill/>
        </p:spPr>
        <p:txBody>
          <a:bodyPr wrap="square" rtlCol="0">
            <a:spAutoFit/>
          </a:bodyPr>
          <a:lstStyle/>
          <a:p>
            <a:r>
              <a:rPr lang="ko-KR" altLang="en-US" b="1">
                <a:solidFill>
                  <a:srgbClr val="FF0000"/>
                </a:solidFill>
                <a:latin typeface="+mn-ea"/>
                <a:ea typeface="+mn-ea"/>
              </a:rPr>
              <a:t>유지</a:t>
            </a:r>
          </a:p>
        </p:txBody>
      </p:sp>
      <p:sp>
        <p:nvSpPr>
          <p:cNvPr id="46" name="직사각형 45">
            <a:extLst>
              <a:ext uri="{FF2B5EF4-FFF2-40B4-BE49-F238E27FC236}">
                <a16:creationId xmlns:a16="http://schemas.microsoft.com/office/drawing/2014/main" id="{C93201C6-2A0C-B7C6-B728-F2A1A2312D41}"/>
              </a:ext>
            </a:extLst>
          </p:cNvPr>
          <p:cNvSpPr/>
          <p:nvPr/>
        </p:nvSpPr>
        <p:spPr>
          <a:xfrm>
            <a:off x="9357258" y="5469647"/>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7" name="TextBox 46">
            <a:extLst>
              <a:ext uri="{FF2B5EF4-FFF2-40B4-BE49-F238E27FC236}">
                <a16:creationId xmlns:a16="http://schemas.microsoft.com/office/drawing/2014/main" id="{30ACAA99-119E-5551-CDEC-FD72328619FB}"/>
              </a:ext>
            </a:extLst>
          </p:cNvPr>
          <p:cNvSpPr txBox="1"/>
          <p:nvPr/>
        </p:nvSpPr>
        <p:spPr>
          <a:xfrm>
            <a:off x="9404759" y="5463709"/>
            <a:ext cx="695696" cy="307777"/>
          </a:xfrm>
          <a:prstGeom prst="rect">
            <a:avLst/>
          </a:prstGeom>
          <a:noFill/>
        </p:spPr>
        <p:txBody>
          <a:bodyPr wrap="square" rtlCol="0">
            <a:spAutoFit/>
          </a:bodyPr>
          <a:lstStyle/>
          <a:p>
            <a:r>
              <a:rPr lang="ko-KR" altLang="en-US" b="1">
                <a:solidFill>
                  <a:srgbClr val="FF0000"/>
                </a:solidFill>
                <a:latin typeface="+mn-ea"/>
                <a:ea typeface="+mn-ea"/>
              </a:rPr>
              <a:t>감소</a:t>
            </a:r>
          </a:p>
        </p:txBody>
      </p:sp>
      <p:sp>
        <p:nvSpPr>
          <p:cNvPr id="48" name="직사각형 47">
            <a:extLst>
              <a:ext uri="{FF2B5EF4-FFF2-40B4-BE49-F238E27FC236}">
                <a16:creationId xmlns:a16="http://schemas.microsoft.com/office/drawing/2014/main" id="{F0D5435D-6387-7F80-833E-07B9BFF66CDF}"/>
              </a:ext>
            </a:extLst>
          </p:cNvPr>
          <p:cNvSpPr/>
          <p:nvPr/>
        </p:nvSpPr>
        <p:spPr>
          <a:xfrm>
            <a:off x="10109856" y="5469647"/>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9" name="TextBox 48">
            <a:extLst>
              <a:ext uri="{FF2B5EF4-FFF2-40B4-BE49-F238E27FC236}">
                <a16:creationId xmlns:a16="http://schemas.microsoft.com/office/drawing/2014/main" id="{DDDB6CC2-B861-5BAF-4003-DEFE96472A21}"/>
              </a:ext>
            </a:extLst>
          </p:cNvPr>
          <p:cNvSpPr txBox="1"/>
          <p:nvPr/>
        </p:nvSpPr>
        <p:spPr>
          <a:xfrm>
            <a:off x="10157357" y="5463709"/>
            <a:ext cx="695696" cy="307777"/>
          </a:xfrm>
          <a:prstGeom prst="rect">
            <a:avLst/>
          </a:prstGeom>
          <a:noFill/>
        </p:spPr>
        <p:txBody>
          <a:bodyPr wrap="square" rtlCol="0">
            <a:spAutoFit/>
          </a:bodyPr>
          <a:lstStyle/>
          <a:p>
            <a:r>
              <a:rPr lang="ko-KR" altLang="en-US" b="1">
                <a:solidFill>
                  <a:srgbClr val="FF0000"/>
                </a:solidFill>
                <a:latin typeface="+mn-ea"/>
                <a:ea typeface="+mn-ea"/>
              </a:rPr>
              <a:t>증가</a:t>
            </a:r>
          </a:p>
        </p:txBody>
      </p:sp>
      <p:sp>
        <p:nvSpPr>
          <p:cNvPr id="50" name="직사각형 49">
            <a:extLst>
              <a:ext uri="{FF2B5EF4-FFF2-40B4-BE49-F238E27FC236}">
                <a16:creationId xmlns:a16="http://schemas.microsoft.com/office/drawing/2014/main" id="{BE926CDD-CE2B-619E-882F-47CFC449877C}"/>
              </a:ext>
            </a:extLst>
          </p:cNvPr>
          <p:cNvSpPr/>
          <p:nvPr/>
        </p:nvSpPr>
        <p:spPr>
          <a:xfrm>
            <a:off x="2193305" y="5067584"/>
            <a:ext cx="191558" cy="20059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51" name="연결선: 꺾임 50">
            <a:extLst>
              <a:ext uri="{FF2B5EF4-FFF2-40B4-BE49-F238E27FC236}">
                <a16:creationId xmlns:a16="http://schemas.microsoft.com/office/drawing/2014/main" id="{D35524FD-A158-08B5-F739-B0A8D038398D}"/>
              </a:ext>
            </a:extLst>
          </p:cNvPr>
          <p:cNvCxnSpPr>
            <a:cxnSpLocks/>
            <a:stCxn id="50" idx="3"/>
          </p:cNvCxnSpPr>
          <p:nvPr/>
        </p:nvCxnSpPr>
        <p:spPr>
          <a:xfrm flipH="1">
            <a:off x="1959429" y="5167880"/>
            <a:ext cx="425434" cy="933588"/>
          </a:xfrm>
          <a:prstGeom prst="bentConnector4">
            <a:avLst>
              <a:gd name="adj1" fmla="val -53733"/>
              <a:gd name="adj2" fmla="val 55372"/>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70BB3F23-A9D7-F726-872C-18627B01FD65}"/>
              </a:ext>
            </a:extLst>
          </p:cNvPr>
          <p:cNvSpPr txBox="1"/>
          <p:nvPr/>
        </p:nvSpPr>
        <p:spPr>
          <a:xfrm>
            <a:off x="453737" y="2264239"/>
            <a:ext cx="1138548" cy="307777"/>
          </a:xfrm>
          <a:prstGeom prst="rect">
            <a:avLst/>
          </a:prstGeom>
          <a:noFill/>
        </p:spPr>
        <p:txBody>
          <a:bodyPr wrap="square" rtlCol="0">
            <a:spAutoFit/>
          </a:bodyPr>
          <a:lstStyle/>
          <a:p>
            <a:r>
              <a:rPr lang="en-US" altLang="ko-KR"/>
              <a:t>&lt;structure&gt;</a:t>
            </a:r>
            <a:endParaRPr lang="ko-KR" altLang="en-US"/>
          </a:p>
        </p:txBody>
      </p:sp>
      <p:sp>
        <p:nvSpPr>
          <p:cNvPr id="58" name="TextBox 57">
            <a:extLst>
              <a:ext uri="{FF2B5EF4-FFF2-40B4-BE49-F238E27FC236}">
                <a16:creationId xmlns:a16="http://schemas.microsoft.com/office/drawing/2014/main" id="{F7FB07F6-A6A4-E6D0-4978-225308A0CAEE}"/>
              </a:ext>
            </a:extLst>
          </p:cNvPr>
          <p:cNvSpPr txBox="1"/>
          <p:nvPr/>
        </p:nvSpPr>
        <p:spPr>
          <a:xfrm>
            <a:off x="1935953" y="2264239"/>
            <a:ext cx="1612058" cy="307777"/>
          </a:xfrm>
          <a:prstGeom prst="rect">
            <a:avLst/>
          </a:prstGeom>
          <a:noFill/>
        </p:spPr>
        <p:txBody>
          <a:bodyPr wrap="square" rtlCol="0">
            <a:spAutoFit/>
          </a:bodyPr>
          <a:lstStyle/>
          <a:p>
            <a:r>
              <a:rPr lang="en-US" altLang="ko-KR"/>
              <a:t>&lt;Transfer Curve&gt;</a:t>
            </a:r>
            <a:endParaRPr lang="ko-KR" altLang="en-US"/>
          </a:p>
        </p:txBody>
      </p:sp>
      <p:sp>
        <p:nvSpPr>
          <p:cNvPr id="65" name="TextBox 64">
            <a:extLst>
              <a:ext uri="{FF2B5EF4-FFF2-40B4-BE49-F238E27FC236}">
                <a16:creationId xmlns:a16="http://schemas.microsoft.com/office/drawing/2014/main" id="{E4E9D274-A78D-3D23-A976-04B7BEF9460D}"/>
              </a:ext>
            </a:extLst>
          </p:cNvPr>
          <p:cNvSpPr txBox="1"/>
          <p:nvPr/>
        </p:nvSpPr>
        <p:spPr>
          <a:xfrm>
            <a:off x="258792" y="3753403"/>
            <a:ext cx="1545107" cy="215444"/>
          </a:xfrm>
          <a:prstGeom prst="rect">
            <a:avLst/>
          </a:prstGeom>
          <a:noFill/>
        </p:spPr>
        <p:txBody>
          <a:bodyPr wrap="square" rtlCol="0">
            <a:spAutoFit/>
          </a:bodyPr>
          <a:lstStyle/>
          <a:p>
            <a:r>
              <a:rPr lang="en-US" altLang="ko-KR" sz="800">
                <a:latin typeface="+mn-ea"/>
                <a:ea typeface="+mn-ea"/>
              </a:rPr>
              <a:t>*gate </a:t>
            </a:r>
            <a:r>
              <a:rPr lang="ko-KR" altLang="en-US" sz="800">
                <a:latin typeface="+mn-ea"/>
                <a:ea typeface="+mn-ea"/>
              </a:rPr>
              <a:t>및 </a:t>
            </a:r>
            <a:r>
              <a:rPr lang="en-US" altLang="ko-KR" sz="800">
                <a:latin typeface="+mn-ea"/>
                <a:ea typeface="+mn-ea"/>
              </a:rPr>
              <a:t>spacer size</a:t>
            </a:r>
            <a:r>
              <a:rPr lang="ko-KR" altLang="en-US" sz="800">
                <a:latin typeface="+mn-ea"/>
                <a:ea typeface="+mn-ea"/>
              </a:rPr>
              <a:t>는 유지</a:t>
            </a:r>
          </a:p>
        </p:txBody>
      </p:sp>
      <p:pic>
        <p:nvPicPr>
          <p:cNvPr id="20" name="그림 19" descr="반도체공학회 공식 홈페이지 | The Institute of Semiconductor Engineers">
            <a:extLst>
              <a:ext uri="{FF2B5EF4-FFF2-40B4-BE49-F238E27FC236}">
                <a16:creationId xmlns:a16="http://schemas.microsoft.com/office/drawing/2014/main" id="{D0450172-105C-A6D3-FCF2-2309D37408C4}"/>
              </a:ext>
            </a:extLst>
          </p:cNvPr>
          <p:cNvPicPr>
            <a:picLocks noChangeAspect="1"/>
          </p:cNvPicPr>
          <p:nvPr/>
        </p:nvPicPr>
        <p:blipFill>
          <a:blip r:embed="rId12"/>
          <a:stretch>
            <a:fillRect/>
          </a:stretch>
        </p:blipFill>
        <p:spPr>
          <a:xfrm>
            <a:off x="10697131" y="142090"/>
            <a:ext cx="1279133" cy="262905"/>
          </a:xfrm>
          <a:prstGeom prst="rect">
            <a:avLst/>
          </a:prstGeom>
        </p:spPr>
      </p:pic>
    </p:spTree>
    <p:extLst>
      <p:ext uri="{BB962C8B-B14F-4D97-AF65-F5344CB8AC3E}">
        <p14:creationId xmlns:p14="http://schemas.microsoft.com/office/powerpoint/2010/main" val="32233636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0">
          <a:extLst>
            <a:ext uri="{FF2B5EF4-FFF2-40B4-BE49-F238E27FC236}">
              <a16:creationId xmlns:a16="http://schemas.microsoft.com/office/drawing/2014/main" id="{26BA855B-7BC8-1773-12F1-D2462D653090}"/>
            </a:ext>
          </a:extLst>
        </p:cNvPr>
        <p:cNvGrpSpPr/>
        <p:nvPr/>
      </p:nvGrpSpPr>
      <p:grpSpPr>
        <a:xfrm>
          <a:off x="0" y="0"/>
          <a:ext cx="0" cy="0"/>
          <a:chOff x="0" y="0"/>
          <a:chExt cx="0" cy="0"/>
        </a:xfrm>
      </p:grpSpPr>
      <p:pic>
        <p:nvPicPr>
          <p:cNvPr id="63" name="그림 62">
            <a:extLst>
              <a:ext uri="{FF2B5EF4-FFF2-40B4-BE49-F238E27FC236}">
                <a16:creationId xmlns:a16="http://schemas.microsoft.com/office/drawing/2014/main" id="{B2B8621E-FDBF-CDEB-0961-A3FE56392E6C}"/>
              </a:ext>
            </a:extLst>
          </p:cNvPr>
          <p:cNvPicPr>
            <a:picLocks noChangeAspect="1"/>
          </p:cNvPicPr>
          <p:nvPr/>
        </p:nvPicPr>
        <p:blipFill>
          <a:blip r:embed="rId3"/>
          <a:stretch>
            <a:fillRect/>
          </a:stretch>
        </p:blipFill>
        <p:spPr>
          <a:xfrm>
            <a:off x="1490571" y="2535709"/>
            <a:ext cx="2236355" cy="1394271"/>
          </a:xfrm>
          <a:prstGeom prst="rect">
            <a:avLst/>
          </a:prstGeom>
        </p:spPr>
      </p:pic>
      <p:pic>
        <p:nvPicPr>
          <p:cNvPr id="57" name="그림 56">
            <a:extLst>
              <a:ext uri="{FF2B5EF4-FFF2-40B4-BE49-F238E27FC236}">
                <a16:creationId xmlns:a16="http://schemas.microsoft.com/office/drawing/2014/main" id="{B940379A-4378-9442-39BB-378A7A2F7567}"/>
              </a:ext>
            </a:extLst>
          </p:cNvPr>
          <p:cNvPicPr>
            <a:picLocks noChangeAspect="1"/>
          </p:cNvPicPr>
          <p:nvPr/>
        </p:nvPicPr>
        <p:blipFill>
          <a:blip r:embed="rId4"/>
          <a:stretch>
            <a:fillRect/>
          </a:stretch>
        </p:blipFill>
        <p:spPr>
          <a:xfrm>
            <a:off x="688254" y="2439069"/>
            <a:ext cx="508718" cy="1337529"/>
          </a:xfrm>
          <a:prstGeom prst="rect">
            <a:avLst/>
          </a:prstGeom>
        </p:spPr>
      </p:pic>
      <p:pic>
        <p:nvPicPr>
          <p:cNvPr id="65" name="그림 64">
            <a:extLst>
              <a:ext uri="{FF2B5EF4-FFF2-40B4-BE49-F238E27FC236}">
                <a16:creationId xmlns:a16="http://schemas.microsoft.com/office/drawing/2014/main" id="{812BF324-47F7-22D7-0244-4E7FFB5A2AC1}"/>
              </a:ext>
            </a:extLst>
          </p:cNvPr>
          <p:cNvPicPr>
            <a:picLocks noChangeAspect="1"/>
          </p:cNvPicPr>
          <p:nvPr/>
        </p:nvPicPr>
        <p:blipFill>
          <a:blip r:embed="rId5"/>
          <a:stretch>
            <a:fillRect/>
          </a:stretch>
        </p:blipFill>
        <p:spPr>
          <a:xfrm>
            <a:off x="944109" y="3952572"/>
            <a:ext cx="2373014" cy="1469009"/>
          </a:xfrm>
          <a:prstGeom prst="rect">
            <a:avLst/>
          </a:prstGeom>
        </p:spPr>
      </p:pic>
      <p:pic>
        <p:nvPicPr>
          <p:cNvPr id="64" name="그림 63">
            <a:extLst>
              <a:ext uri="{FF2B5EF4-FFF2-40B4-BE49-F238E27FC236}">
                <a16:creationId xmlns:a16="http://schemas.microsoft.com/office/drawing/2014/main" id="{350420E1-7858-F10A-7DAE-FA0ED333AB5C}"/>
              </a:ext>
            </a:extLst>
          </p:cNvPr>
          <p:cNvPicPr>
            <a:picLocks noChangeAspect="1"/>
          </p:cNvPicPr>
          <p:nvPr/>
        </p:nvPicPr>
        <p:blipFill>
          <a:blip r:embed="rId6"/>
          <a:stretch>
            <a:fillRect/>
          </a:stretch>
        </p:blipFill>
        <p:spPr>
          <a:xfrm>
            <a:off x="8351814" y="4126710"/>
            <a:ext cx="2227360" cy="1157031"/>
          </a:xfrm>
          <a:prstGeom prst="rect">
            <a:avLst/>
          </a:prstGeom>
        </p:spPr>
      </p:pic>
      <p:pic>
        <p:nvPicPr>
          <p:cNvPr id="62" name="그림 61">
            <a:extLst>
              <a:ext uri="{FF2B5EF4-FFF2-40B4-BE49-F238E27FC236}">
                <a16:creationId xmlns:a16="http://schemas.microsoft.com/office/drawing/2014/main" id="{3DABB831-770F-C3F6-04FF-F8E88B6A8F12}"/>
              </a:ext>
            </a:extLst>
          </p:cNvPr>
          <p:cNvPicPr>
            <a:picLocks noChangeAspect="1"/>
          </p:cNvPicPr>
          <p:nvPr/>
        </p:nvPicPr>
        <p:blipFill>
          <a:blip r:embed="rId7"/>
          <a:stretch>
            <a:fillRect/>
          </a:stretch>
        </p:blipFill>
        <p:spPr>
          <a:xfrm>
            <a:off x="6089622" y="4093006"/>
            <a:ext cx="2029147" cy="1256561"/>
          </a:xfrm>
          <a:prstGeom prst="rect">
            <a:avLst/>
          </a:prstGeom>
        </p:spPr>
      </p:pic>
      <p:pic>
        <p:nvPicPr>
          <p:cNvPr id="61" name="그림 60">
            <a:extLst>
              <a:ext uri="{FF2B5EF4-FFF2-40B4-BE49-F238E27FC236}">
                <a16:creationId xmlns:a16="http://schemas.microsoft.com/office/drawing/2014/main" id="{D4C6A6A8-BD1A-EE26-A772-B87AED4217C5}"/>
              </a:ext>
            </a:extLst>
          </p:cNvPr>
          <p:cNvPicPr>
            <a:picLocks noChangeAspect="1"/>
          </p:cNvPicPr>
          <p:nvPr/>
        </p:nvPicPr>
        <p:blipFill>
          <a:blip r:embed="rId8"/>
          <a:stretch>
            <a:fillRect/>
          </a:stretch>
        </p:blipFill>
        <p:spPr>
          <a:xfrm>
            <a:off x="3834622" y="4089739"/>
            <a:ext cx="2031086" cy="1252248"/>
          </a:xfrm>
          <a:prstGeom prst="rect">
            <a:avLst/>
          </a:prstGeom>
        </p:spPr>
      </p:pic>
      <p:pic>
        <p:nvPicPr>
          <p:cNvPr id="60" name="그림 59">
            <a:extLst>
              <a:ext uri="{FF2B5EF4-FFF2-40B4-BE49-F238E27FC236}">
                <a16:creationId xmlns:a16="http://schemas.microsoft.com/office/drawing/2014/main" id="{DAE4E4B5-AE32-DA45-F287-26F91A190CE4}"/>
              </a:ext>
            </a:extLst>
          </p:cNvPr>
          <p:cNvPicPr>
            <a:picLocks noChangeAspect="1"/>
          </p:cNvPicPr>
          <p:nvPr/>
        </p:nvPicPr>
        <p:blipFill>
          <a:blip r:embed="rId9"/>
          <a:stretch>
            <a:fillRect/>
          </a:stretch>
        </p:blipFill>
        <p:spPr>
          <a:xfrm>
            <a:off x="8411031" y="2811667"/>
            <a:ext cx="2044201" cy="1265884"/>
          </a:xfrm>
          <a:prstGeom prst="rect">
            <a:avLst/>
          </a:prstGeom>
        </p:spPr>
      </p:pic>
      <p:pic>
        <p:nvPicPr>
          <p:cNvPr id="58" name="그림 57">
            <a:extLst>
              <a:ext uri="{FF2B5EF4-FFF2-40B4-BE49-F238E27FC236}">
                <a16:creationId xmlns:a16="http://schemas.microsoft.com/office/drawing/2014/main" id="{B3940973-F319-09EF-0886-BF84CABD4575}"/>
              </a:ext>
            </a:extLst>
          </p:cNvPr>
          <p:cNvPicPr>
            <a:picLocks noChangeAspect="1"/>
          </p:cNvPicPr>
          <p:nvPr/>
        </p:nvPicPr>
        <p:blipFill>
          <a:blip r:embed="rId10"/>
          <a:stretch>
            <a:fillRect/>
          </a:stretch>
        </p:blipFill>
        <p:spPr>
          <a:xfrm>
            <a:off x="6038821" y="2791373"/>
            <a:ext cx="2044200" cy="1265882"/>
          </a:xfrm>
          <a:prstGeom prst="rect">
            <a:avLst/>
          </a:prstGeom>
        </p:spPr>
      </p:pic>
      <p:pic>
        <p:nvPicPr>
          <p:cNvPr id="36" name="그림 35">
            <a:extLst>
              <a:ext uri="{FF2B5EF4-FFF2-40B4-BE49-F238E27FC236}">
                <a16:creationId xmlns:a16="http://schemas.microsoft.com/office/drawing/2014/main" id="{453C5388-8DDA-9271-89E4-22668BAD3CD1}"/>
              </a:ext>
            </a:extLst>
          </p:cNvPr>
          <p:cNvPicPr>
            <a:picLocks noChangeAspect="1"/>
          </p:cNvPicPr>
          <p:nvPr/>
        </p:nvPicPr>
        <p:blipFill>
          <a:blip r:embed="rId11"/>
          <a:stretch>
            <a:fillRect/>
          </a:stretch>
        </p:blipFill>
        <p:spPr>
          <a:xfrm>
            <a:off x="3870992" y="2805275"/>
            <a:ext cx="1994716" cy="1235990"/>
          </a:xfrm>
          <a:prstGeom prst="rect">
            <a:avLst/>
          </a:prstGeom>
        </p:spPr>
      </p:pic>
      <p:sp>
        <p:nvSpPr>
          <p:cNvPr id="98" name="Google Shape;98;p14">
            <a:extLst>
              <a:ext uri="{FF2B5EF4-FFF2-40B4-BE49-F238E27FC236}">
                <a16:creationId xmlns:a16="http://schemas.microsoft.com/office/drawing/2014/main" id="{F2DEA4D8-7003-520C-BE8F-121CE4E76AB0}"/>
              </a:ext>
            </a:extLst>
          </p:cNvPr>
          <p:cNvSpPr txBox="1"/>
          <p:nvPr/>
        </p:nvSpPr>
        <p:spPr>
          <a:xfrm>
            <a:off x="946563" y="627518"/>
            <a:ext cx="11001375" cy="430887"/>
          </a:xfrm>
          <a:prstGeom prst="rect">
            <a:avLst/>
          </a:prstGeom>
          <a:noFill/>
          <a:ln>
            <a:noFill/>
          </a:ln>
        </p:spPr>
        <p:txBody>
          <a:bodyPr spcFirstLastPara="1" wrap="square" lIns="0" tIns="0" rIns="0" bIns="0" anchor="t" anchorCtr="0">
            <a:spAutoFit/>
          </a:bodyPr>
          <a:lstStyle/>
          <a:p>
            <a:pPr lvl="0"/>
            <a:r>
              <a:rPr lang="en-US" altLang="ko-KR" sz="2800" b="1">
                <a:solidFill>
                  <a:srgbClr val="0F172A"/>
                </a:solidFill>
                <a:latin typeface="+mj-ea"/>
                <a:cs typeface="Poppins"/>
                <a:sym typeface="Poppins"/>
              </a:rPr>
              <a:t>3</a:t>
            </a:r>
            <a:r>
              <a:rPr lang="ko-KR" altLang="en-US" sz="2800" b="1">
                <a:solidFill>
                  <a:srgbClr val="0F172A"/>
                </a:solidFill>
                <a:latin typeface="+mj-ea"/>
                <a:cs typeface="Poppins"/>
                <a:sym typeface="Poppins"/>
              </a:rPr>
              <a:t>차 검증 </a:t>
            </a:r>
            <a:r>
              <a:rPr lang="en-US" altLang="ko-KR" sz="1800" b="1">
                <a:solidFill>
                  <a:schemeClr val="tx1">
                    <a:lumMod val="50000"/>
                    <a:lumOff val="50000"/>
                  </a:schemeClr>
                </a:solidFill>
                <a:latin typeface="+mj-ea"/>
                <a:cs typeface="Poppins"/>
                <a:sym typeface="Poppins"/>
              </a:rPr>
              <a:t>Lg = 0.028 μm </a:t>
            </a:r>
            <a:r>
              <a:rPr lang="ko-KR" altLang="en-US" sz="1800" b="1">
                <a:solidFill>
                  <a:schemeClr val="tx1">
                    <a:lumMod val="50000"/>
                    <a:lumOff val="50000"/>
                  </a:schemeClr>
                </a:solidFill>
                <a:latin typeface="+mj-ea"/>
                <a:cs typeface="Poppins"/>
                <a:sym typeface="Poppins"/>
              </a:rPr>
              <a:t>고도 미세소자에서 </a:t>
            </a:r>
            <a:r>
              <a:rPr lang="en-US" altLang="ko-KR" sz="1800" b="1">
                <a:solidFill>
                  <a:schemeClr val="tx1">
                    <a:lumMod val="50000"/>
                    <a:lumOff val="50000"/>
                  </a:schemeClr>
                </a:solidFill>
                <a:latin typeface="+mj-ea"/>
                <a:cs typeface="Poppins"/>
                <a:sym typeface="Poppins"/>
              </a:rPr>
              <a:t>Dual-Metal Gate </a:t>
            </a:r>
            <a:r>
              <a:rPr lang="ko-KR" altLang="en-US" sz="1800" b="1">
                <a:solidFill>
                  <a:schemeClr val="tx1">
                    <a:lumMod val="50000"/>
                    <a:lumOff val="50000"/>
                  </a:schemeClr>
                </a:solidFill>
                <a:latin typeface="+mj-ea"/>
                <a:cs typeface="Poppins"/>
                <a:sym typeface="Poppins"/>
              </a:rPr>
              <a:t>적용성 검증</a:t>
            </a:r>
            <a:endParaRPr lang="ko-KR" altLang="en-US" sz="1600" dirty="0">
              <a:solidFill>
                <a:schemeClr val="tx1">
                  <a:lumMod val="50000"/>
                  <a:lumOff val="50000"/>
                </a:schemeClr>
              </a:solidFill>
              <a:latin typeface="+mj-ea"/>
              <a:ea typeface="+mj-ea"/>
            </a:endParaRPr>
          </a:p>
        </p:txBody>
      </p:sp>
      <p:sp>
        <p:nvSpPr>
          <p:cNvPr id="99" name="Google Shape;99;p14">
            <a:extLst>
              <a:ext uri="{FF2B5EF4-FFF2-40B4-BE49-F238E27FC236}">
                <a16:creationId xmlns:a16="http://schemas.microsoft.com/office/drawing/2014/main" id="{4A5276B3-4584-8C5E-8EB1-D3C75B2ED1C1}"/>
              </a:ext>
            </a:extLst>
          </p:cNvPr>
          <p:cNvSpPr/>
          <p:nvPr/>
        </p:nvSpPr>
        <p:spPr>
          <a:xfrm>
            <a:off x="762000" y="571500"/>
            <a:ext cx="76200" cy="542925"/>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j-ea"/>
              <a:ea typeface="+mj-ea"/>
              <a:cs typeface="Calibri"/>
              <a:sym typeface="Calibri"/>
            </a:endParaRPr>
          </a:p>
        </p:txBody>
      </p:sp>
      <p:graphicFrame>
        <p:nvGraphicFramePr>
          <p:cNvPr id="2" name="표 1">
            <a:extLst>
              <a:ext uri="{FF2B5EF4-FFF2-40B4-BE49-F238E27FC236}">
                <a16:creationId xmlns:a16="http://schemas.microsoft.com/office/drawing/2014/main" id="{904AE50F-7CE3-42E2-74BE-6E72B857D3D8}"/>
              </a:ext>
            </a:extLst>
          </p:cNvPr>
          <p:cNvGraphicFramePr>
            <a:graphicFrameLocks noGrp="1"/>
          </p:cNvGraphicFramePr>
          <p:nvPr>
            <p:extLst>
              <p:ext uri="{D42A27DB-BD31-4B8C-83A1-F6EECF244321}">
                <p14:modId xmlns:p14="http://schemas.microsoft.com/office/powerpoint/2010/main" val="2888888767"/>
              </p:ext>
            </p:extLst>
          </p:nvPr>
        </p:nvGraphicFramePr>
        <p:xfrm>
          <a:off x="1503219" y="1099129"/>
          <a:ext cx="9185562" cy="935482"/>
        </p:xfrm>
        <a:graphic>
          <a:graphicData uri="http://schemas.openxmlformats.org/drawingml/2006/table">
            <a:tbl>
              <a:tblPr/>
              <a:tblGrid>
                <a:gridCol w="443755">
                  <a:extLst>
                    <a:ext uri="{9D8B030D-6E8A-4147-A177-3AD203B41FA5}">
                      <a16:colId xmlns:a16="http://schemas.microsoft.com/office/drawing/2014/main" val="2148321930"/>
                    </a:ext>
                  </a:extLst>
                </a:gridCol>
                <a:gridCol w="632014">
                  <a:extLst>
                    <a:ext uri="{9D8B030D-6E8A-4147-A177-3AD203B41FA5}">
                      <a16:colId xmlns:a16="http://schemas.microsoft.com/office/drawing/2014/main" val="1570070566"/>
                    </a:ext>
                  </a:extLst>
                </a:gridCol>
                <a:gridCol w="562527">
                  <a:extLst>
                    <a:ext uri="{9D8B030D-6E8A-4147-A177-3AD203B41FA5}">
                      <a16:colId xmlns:a16="http://schemas.microsoft.com/office/drawing/2014/main" val="2449048086"/>
                    </a:ext>
                  </a:extLst>
                </a:gridCol>
                <a:gridCol w="599783">
                  <a:extLst>
                    <a:ext uri="{9D8B030D-6E8A-4147-A177-3AD203B41FA5}">
                      <a16:colId xmlns:a16="http://schemas.microsoft.com/office/drawing/2014/main" val="1814281438"/>
                    </a:ext>
                  </a:extLst>
                </a:gridCol>
                <a:gridCol w="644211">
                  <a:extLst>
                    <a:ext uri="{9D8B030D-6E8A-4147-A177-3AD203B41FA5}">
                      <a16:colId xmlns:a16="http://schemas.microsoft.com/office/drawing/2014/main" val="846235609"/>
                    </a:ext>
                  </a:extLst>
                </a:gridCol>
                <a:gridCol w="544247">
                  <a:extLst>
                    <a:ext uri="{9D8B030D-6E8A-4147-A177-3AD203B41FA5}">
                      <a16:colId xmlns:a16="http://schemas.microsoft.com/office/drawing/2014/main" val="3622237372"/>
                    </a:ext>
                  </a:extLst>
                </a:gridCol>
                <a:gridCol w="360981">
                  <a:extLst>
                    <a:ext uri="{9D8B030D-6E8A-4147-A177-3AD203B41FA5}">
                      <a16:colId xmlns:a16="http://schemas.microsoft.com/office/drawing/2014/main" val="1258522775"/>
                    </a:ext>
                  </a:extLst>
                </a:gridCol>
                <a:gridCol w="599782">
                  <a:extLst>
                    <a:ext uri="{9D8B030D-6E8A-4147-A177-3AD203B41FA5}">
                      <a16:colId xmlns:a16="http://schemas.microsoft.com/office/drawing/2014/main" val="775527878"/>
                    </a:ext>
                  </a:extLst>
                </a:gridCol>
                <a:gridCol w="338767">
                  <a:extLst>
                    <a:ext uri="{9D8B030D-6E8A-4147-A177-3AD203B41FA5}">
                      <a16:colId xmlns:a16="http://schemas.microsoft.com/office/drawing/2014/main" val="3423606791"/>
                    </a:ext>
                  </a:extLst>
                </a:gridCol>
                <a:gridCol w="355426">
                  <a:extLst>
                    <a:ext uri="{9D8B030D-6E8A-4147-A177-3AD203B41FA5}">
                      <a16:colId xmlns:a16="http://schemas.microsoft.com/office/drawing/2014/main" val="3167130276"/>
                    </a:ext>
                  </a:extLst>
                </a:gridCol>
                <a:gridCol w="516480">
                  <a:extLst>
                    <a:ext uri="{9D8B030D-6E8A-4147-A177-3AD203B41FA5}">
                      <a16:colId xmlns:a16="http://schemas.microsoft.com/office/drawing/2014/main" val="561943812"/>
                    </a:ext>
                  </a:extLst>
                </a:gridCol>
                <a:gridCol w="771942">
                  <a:extLst>
                    <a:ext uri="{9D8B030D-6E8A-4147-A177-3AD203B41FA5}">
                      <a16:colId xmlns:a16="http://schemas.microsoft.com/office/drawing/2014/main" val="2490355091"/>
                    </a:ext>
                  </a:extLst>
                </a:gridCol>
                <a:gridCol w="610889">
                  <a:extLst>
                    <a:ext uri="{9D8B030D-6E8A-4147-A177-3AD203B41FA5}">
                      <a16:colId xmlns:a16="http://schemas.microsoft.com/office/drawing/2014/main" val="2844598508"/>
                    </a:ext>
                  </a:extLst>
                </a:gridCol>
                <a:gridCol w="738622">
                  <a:extLst>
                    <a:ext uri="{9D8B030D-6E8A-4147-A177-3AD203B41FA5}">
                      <a16:colId xmlns:a16="http://schemas.microsoft.com/office/drawing/2014/main" val="2393077519"/>
                    </a:ext>
                  </a:extLst>
                </a:gridCol>
                <a:gridCol w="733068">
                  <a:extLst>
                    <a:ext uri="{9D8B030D-6E8A-4147-A177-3AD203B41FA5}">
                      <a16:colId xmlns:a16="http://schemas.microsoft.com/office/drawing/2014/main" val="1055977303"/>
                    </a:ext>
                  </a:extLst>
                </a:gridCol>
                <a:gridCol w="733068">
                  <a:extLst>
                    <a:ext uri="{9D8B030D-6E8A-4147-A177-3AD203B41FA5}">
                      <a16:colId xmlns:a16="http://schemas.microsoft.com/office/drawing/2014/main" val="2814149087"/>
                    </a:ext>
                  </a:extLst>
                </a:gridCol>
              </a:tblGrid>
              <a:tr h="78867">
                <a:tc gridSpan="16">
                  <a:txBody>
                    <a:bodyPr/>
                    <a:lstStyle/>
                    <a:p>
                      <a:pPr algn="ctr" rtl="0" fontAlgn="b">
                        <a:buNone/>
                      </a:pPr>
                      <a:r>
                        <a:rPr lang="en-US" sz="900" b="1">
                          <a:effectLst/>
                          <a:latin typeface="+mn-ea"/>
                          <a:ea typeface="+mn-ea"/>
                        </a:rPr>
                        <a:t>Lg=0.028 baseline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084414903"/>
                  </a:ext>
                </a:extLst>
              </a:tr>
              <a:tr h="60460">
                <a:tc>
                  <a:txBody>
                    <a:bodyPr/>
                    <a:lstStyle/>
                    <a:p>
                      <a:pPr algn="ctr" rtl="0" fontAlgn="b">
                        <a:buNone/>
                      </a:pPr>
                      <a:r>
                        <a:rPr lang="en-US" sz="900" b="0">
                          <a:effectLst/>
                          <a:latin typeface="+mn-ea"/>
                          <a:ea typeface="+mn-ea"/>
                        </a:rPr>
                        <a:t>Lg</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NWell</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GOxTime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LDD_Dose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DMG_Gap</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LDD_E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SD_E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SD_Dose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Wf_S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Wf_D</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tox</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DIBL(mV/V)</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Ion</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IonIoff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59836418"/>
                  </a:ext>
                </a:extLst>
              </a:tr>
              <a:tr h="97745">
                <a:tc>
                  <a:txBody>
                    <a:bodyPr/>
                    <a:lstStyle/>
                    <a:p>
                      <a:pPr algn="ctr" rtl="0" fontAlgn="b">
                        <a:buNone/>
                      </a:pPr>
                      <a:r>
                        <a:rPr lang="en-US" altLang="ko-KR" sz="900">
                          <a:effectLst/>
                          <a:latin typeface="+mn-ea"/>
                          <a:ea typeface="+mn-ea"/>
                        </a:rPr>
                        <a:t>0.028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5.00E+18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5.00E+12</a:t>
                      </a:r>
                      <a:endParaRPr lang="en-US"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1.00E+14</a:t>
                      </a:r>
                      <a:endParaRPr lang="en-US" altLang="ko-KR"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4.2</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4.2</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0.0016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274.4</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81.44</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6.19E-04</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1.70E-11</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3.64E+07</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4273067022"/>
                  </a:ext>
                </a:extLst>
              </a:tr>
              <a:tr h="0">
                <a:tc>
                  <a:txBody>
                    <a:bodyPr/>
                    <a:lstStyle/>
                    <a:p>
                      <a:pPr algn="ctr" rtl="0" fontAlgn="b">
                        <a:buNone/>
                      </a:pPr>
                      <a:r>
                        <a:rPr lang="en-US" altLang="ko-KR" sz="900">
                          <a:effectLst/>
                          <a:latin typeface="+mn-ea"/>
                          <a:ea typeface="+mn-ea"/>
                        </a:rPr>
                        <a:t>0.028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5.00E+18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5.00E+12</a:t>
                      </a:r>
                      <a:endParaRPr lang="en-US"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1.00E+14</a:t>
                      </a:r>
                      <a:endParaRPr lang="en-US" altLang="ko-KR"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4.2</a:t>
                      </a:r>
                      <a:endParaRPr lang="ko-KR" altLang="en-US"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4.8</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28</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85.44</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5.71E-04</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1.49E-16</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3.84E+12</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581372302"/>
                  </a:ext>
                </a:extLst>
              </a:tr>
              <a:tr h="0">
                <a:tc gridSpan="16">
                  <a:txBody>
                    <a:bodyPr/>
                    <a:lstStyle/>
                    <a:p>
                      <a:pPr marL="171450" indent="-171450" algn="ctr" rtl="0" fontAlgn="b">
                        <a:buFont typeface="Arial" panose="020B0604020202020204" pitchFamily="34" charset="0"/>
                        <a:buChar char="•"/>
                      </a:pPr>
                      <a:r>
                        <a:rPr lang="en-US" altLang="ko-KR" sz="900">
                          <a:effectLst/>
                          <a:latin typeface="+mn-ea"/>
                          <a:ea typeface="+mn-ea"/>
                        </a:rPr>
                        <a:t>V_Low</a:t>
                      </a:r>
                      <a:r>
                        <a:rPr lang="ko-KR" altLang="en-US" sz="900">
                          <a:effectLst/>
                          <a:latin typeface="+mn-ea"/>
                          <a:ea typeface="+mn-ea"/>
                        </a:rPr>
                        <a:t> </a:t>
                      </a:r>
                      <a:r>
                        <a:rPr lang="en-US" altLang="ko-KR" sz="900">
                          <a:effectLst/>
                          <a:latin typeface="+mn-ea"/>
                          <a:ea typeface="+mn-ea"/>
                        </a:rPr>
                        <a:t>=</a:t>
                      </a:r>
                      <a:r>
                        <a:rPr lang="ko-KR" altLang="en-US" sz="900">
                          <a:effectLst/>
                          <a:latin typeface="+mn-ea"/>
                          <a:ea typeface="+mn-ea"/>
                        </a:rPr>
                        <a:t> </a:t>
                      </a:r>
                      <a:r>
                        <a:rPr lang="en-US" altLang="ko-KR" sz="900">
                          <a:effectLst/>
                          <a:latin typeface="+mn-ea"/>
                          <a:ea typeface="+mn-ea"/>
                        </a:rPr>
                        <a:t>0.08,</a:t>
                      </a:r>
                      <a:r>
                        <a:rPr lang="ko-KR" altLang="en-US" sz="900">
                          <a:effectLst/>
                          <a:latin typeface="+mn-ea"/>
                          <a:ea typeface="+mn-ea"/>
                        </a:rPr>
                        <a:t> </a:t>
                      </a:r>
                      <a:r>
                        <a:rPr lang="en-US" altLang="ko-KR" sz="900">
                          <a:effectLst/>
                          <a:latin typeface="+mn-ea"/>
                          <a:ea typeface="+mn-ea"/>
                        </a:rPr>
                        <a:t>V_High = 0.7 </a:t>
                      </a:r>
                      <a:r>
                        <a:rPr lang="ko-KR" altLang="en-US" sz="900">
                          <a:effectLst/>
                          <a:latin typeface="+mn-ea"/>
                          <a:ea typeface="+mn-ea"/>
                        </a:rPr>
                        <a:t>에서 측정</a:t>
                      </a:r>
                      <a:endParaRPr lang="en-US" altLang="ko-KR" sz="900">
                        <a:effectLst/>
                        <a:latin typeface="+mn-ea"/>
                        <a:ea typeface="+mn-ea"/>
                      </a:endParaRPr>
                    </a:p>
                    <a:p>
                      <a:pPr marL="171450" indent="-171450" algn="ctr" rtl="0" fontAlgn="b">
                        <a:buFont typeface="Arial" panose="020B0604020202020204" pitchFamily="34" charset="0"/>
                        <a:buChar char="•"/>
                      </a:pPr>
                      <a:r>
                        <a:rPr lang="en-US" altLang="ko-KR" sz="900">
                          <a:effectLst/>
                          <a:latin typeface="+mn-ea"/>
                          <a:ea typeface="+mn-ea"/>
                        </a:rPr>
                        <a:t>SS,</a:t>
                      </a:r>
                      <a:r>
                        <a:rPr lang="ko-KR" altLang="en-US" sz="900">
                          <a:effectLst/>
                          <a:latin typeface="+mn-ea"/>
                          <a:ea typeface="+mn-ea"/>
                        </a:rPr>
                        <a:t> </a:t>
                      </a:r>
                      <a:r>
                        <a:rPr lang="en-US" altLang="ko-KR" sz="900">
                          <a:effectLst/>
                          <a:latin typeface="+mn-ea"/>
                          <a:ea typeface="+mn-ea"/>
                        </a:rPr>
                        <a:t>Ion, Ioff </a:t>
                      </a:r>
                      <a:r>
                        <a:rPr lang="ko-KR" altLang="en-US" sz="900">
                          <a:effectLst/>
                          <a:latin typeface="+mn-ea"/>
                          <a:ea typeface="+mn-ea"/>
                        </a:rPr>
                        <a:t>값은 </a:t>
                      </a:r>
                      <a:r>
                        <a:rPr lang="en-US" altLang="ko-KR" sz="900">
                          <a:effectLst/>
                          <a:latin typeface="+mn-ea"/>
                          <a:ea typeface="+mn-ea"/>
                        </a:rPr>
                        <a:t>V_Low </a:t>
                      </a:r>
                      <a:r>
                        <a:rPr lang="ko-KR" altLang="en-US" sz="900">
                          <a:effectLst/>
                          <a:latin typeface="+mn-ea"/>
                          <a:ea typeface="+mn-ea"/>
                        </a:rPr>
                        <a:t>데이터 기준으로 사용</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ko-KR" altLang="en-US"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739374938"/>
                  </a:ext>
                </a:extLst>
              </a:tr>
            </a:tbl>
          </a:graphicData>
        </a:graphic>
      </p:graphicFrame>
      <p:sp>
        <p:nvSpPr>
          <p:cNvPr id="3" name="직사각형 2">
            <a:extLst>
              <a:ext uri="{FF2B5EF4-FFF2-40B4-BE49-F238E27FC236}">
                <a16:creationId xmlns:a16="http://schemas.microsoft.com/office/drawing/2014/main" id="{2FC39941-F981-CED6-C909-2A1890D38BAF}"/>
              </a:ext>
            </a:extLst>
          </p:cNvPr>
          <p:cNvSpPr/>
          <p:nvPr/>
        </p:nvSpPr>
        <p:spPr>
          <a:xfrm>
            <a:off x="5872348" y="1428899"/>
            <a:ext cx="4868883" cy="1484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직사각형 3">
            <a:extLst>
              <a:ext uri="{FF2B5EF4-FFF2-40B4-BE49-F238E27FC236}">
                <a16:creationId xmlns:a16="http://schemas.microsoft.com/office/drawing/2014/main" id="{9C4EB08D-B1B7-CBAC-E648-264E31B1AC2F}"/>
              </a:ext>
            </a:extLst>
          </p:cNvPr>
          <p:cNvSpPr/>
          <p:nvPr/>
        </p:nvSpPr>
        <p:spPr>
          <a:xfrm>
            <a:off x="5872348" y="1587590"/>
            <a:ext cx="4868883" cy="1484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5" name="직선 화살표 연결선 4">
            <a:extLst>
              <a:ext uri="{FF2B5EF4-FFF2-40B4-BE49-F238E27FC236}">
                <a16:creationId xmlns:a16="http://schemas.microsoft.com/office/drawing/2014/main" id="{051EE453-0BCB-7397-4770-B91CD9081AB7}"/>
              </a:ext>
            </a:extLst>
          </p:cNvPr>
          <p:cNvCxnSpPr>
            <a:cxnSpLocks/>
          </p:cNvCxnSpPr>
          <p:nvPr/>
        </p:nvCxnSpPr>
        <p:spPr>
          <a:xfrm>
            <a:off x="7457704" y="1736031"/>
            <a:ext cx="0" cy="4039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직사각형 5">
            <a:extLst>
              <a:ext uri="{FF2B5EF4-FFF2-40B4-BE49-F238E27FC236}">
                <a16:creationId xmlns:a16="http://schemas.microsoft.com/office/drawing/2014/main" id="{F40A6E6D-FF91-0DEF-A8E7-8C5013B62CA8}"/>
              </a:ext>
            </a:extLst>
          </p:cNvPr>
          <p:cNvSpPr/>
          <p:nvPr/>
        </p:nvSpPr>
        <p:spPr>
          <a:xfrm>
            <a:off x="7163295" y="2164945"/>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TextBox 6">
            <a:extLst>
              <a:ext uri="{FF2B5EF4-FFF2-40B4-BE49-F238E27FC236}">
                <a16:creationId xmlns:a16="http://schemas.microsoft.com/office/drawing/2014/main" id="{BC17CBFF-78CA-B8C5-ADD2-D3D80B8D1E84}"/>
              </a:ext>
            </a:extLst>
          </p:cNvPr>
          <p:cNvSpPr txBox="1"/>
          <p:nvPr/>
        </p:nvSpPr>
        <p:spPr>
          <a:xfrm>
            <a:off x="7210796" y="2159007"/>
            <a:ext cx="695696" cy="307777"/>
          </a:xfrm>
          <a:prstGeom prst="rect">
            <a:avLst/>
          </a:prstGeom>
          <a:noFill/>
        </p:spPr>
        <p:txBody>
          <a:bodyPr wrap="square" rtlCol="0">
            <a:spAutoFit/>
          </a:bodyPr>
          <a:lstStyle/>
          <a:p>
            <a:r>
              <a:rPr lang="ko-KR" altLang="en-US" b="1">
                <a:solidFill>
                  <a:srgbClr val="FF0000"/>
                </a:solidFill>
                <a:latin typeface="+mn-ea"/>
                <a:ea typeface="+mn-ea"/>
              </a:rPr>
              <a:t>감소</a:t>
            </a:r>
          </a:p>
        </p:txBody>
      </p:sp>
      <p:cxnSp>
        <p:nvCxnSpPr>
          <p:cNvPr id="8" name="직선 화살표 연결선 7">
            <a:extLst>
              <a:ext uri="{FF2B5EF4-FFF2-40B4-BE49-F238E27FC236}">
                <a16:creationId xmlns:a16="http://schemas.microsoft.com/office/drawing/2014/main" id="{2DB87B1B-BD25-1404-E3EA-38805C198255}"/>
              </a:ext>
            </a:extLst>
          </p:cNvPr>
          <p:cNvCxnSpPr>
            <a:cxnSpLocks/>
          </p:cNvCxnSpPr>
          <p:nvPr/>
        </p:nvCxnSpPr>
        <p:spPr>
          <a:xfrm>
            <a:off x="8200901" y="1748646"/>
            <a:ext cx="0" cy="4039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직사각형 8">
            <a:extLst>
              <a:ext uri="{FF2B5EF4-FFF2-40B4-BE49-F238E27FC236}">
                <a16:creationId xmlns:a16="http://schemas.microsoft.com/office/drawing/2014/main" id="{BA7633B0-C98E-5F69-089A-993A676A981A}"/>
              </a:ext>
            </a:extLst>
          </p:cNvPr>
          <p:cNvSpPr/>
          <p:nvPr/>
        </p:nvSpPr>
        <p:spPr>
          <a:xfrm>
            <a:off x="7906492" y="2177560"/>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Box 9">
            <a:extLst>
              <a:ext uri="{FF2B5EF4-FFF2-40B4-BE49-F238E27FC236}">
                <a16:creationId xmlns:a16="http://schemas.microsoft.com/office/drawing/2014/main" id="{9E707564-3107-A67C-033D-58EEFBC67039}"/>
              </a:ext>
            </a:extLst>
          </p:cNvPr>
          <p:cNvSpPr txBox="1"/>
          <p:nvPr/>
        </p:nvSpPr>
        <p:spPr>
          <a:xfrm>
            <a:off x="7953993" y="2171622"/>
            <a:ext cx="695696" cy="307777"/>
          </a:xfrm>
          <a:prstGeom prst="rect">
            <a:avLst/>
          </a:prstGeom>
          <a:noFill/>
        </p:spPr>
        <p:txBody>
          <a:bodyPr wrap="square" rtlCol="0">
            <a:spAutoFit/>
          </a:bodyPr>
          <a:lstStyle/>
          <a:p>
            <a:r>
              <a:rPr lang="ko-KR" altLang="en-US" b="1">
                <a:solidFill>
                  <a:srgbClr val="FF0000"/>
                </a:solidFill>
                <a:latin typeface="+mn-ea"/>
                <a:ea typeface="+mn-ea"/>
              </a:rPr>
              <a:t>유지</a:t>
            </a:r>
          </a:p>
        </p:txBody>
      </p:sp>
      <p:cxnSp>
        <p:nvCxnSpPr>
          <p:cNvPr id="11" name="직선 화살표 연결선 10">
            <a:extLst>
              <a:ext uri="{FF2B5EF4-FFF2-40B4-BE49-F238E27FC236}">
                <a16:creationId xmlns:a16="http://schemas.microsoft.com/office/drawing/2014/main" id="{016B4288-87DC-D545-855B-58BB96607524}"/>
              </a:ext>
            </a:extLst>
          </p:cNvPr>
          <p:cNvCxnSpPr>
            <a:cxnSpLocks/>
          </p:cNvCxnSpPr>
          <p:nvPr/>
        </p:nvCxnSpPr>
        <p:spPr>
          <a:xfrm>
            <a:off x="8905998" y="1748646"/>
            <a:ext cx="0" cy="4039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직사각형 11">
            <a:extLst>
              <a:ext uri="{FF2B5EF4-FFF2-40B4-BE49-F238E27FC236}">
                <a16:creationId xmlns:a16="http://schemas.microsoft.com/office/drawing/2014/main" id="{DAFCFE0A-44A9-ED01-3259-B9EADF7D5DB0}"/>
              </a:ext>
            </a:extLst>
          </p:cNvPr>
          <p:cNvSpPr/>
          <p:nvPr/>
        </p:nvSpPr>
        <p:spPr>
          <a:xfrm>
            <a:off x="8611589" y="2177560"/>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TextBox 12">
            <a:extLst>
              <a:ext uri="{FF2B5EF4-FFF2-40B4-BE49-F238E27FC236}">
                <a16:creationId xmlns:a16="http://schemas.microsoft.com/office/drawing/2014/main" id="{060B2C1F-5BD9-C7CD-D247-C7AEB4E1587A}"/>
              </a:ext>
            </a:extLst>
          </p:cNvPr>
          <p:cNvSpPr txBox="1"/>
          <p:nvPr/>
        </p:nvSpPr>
        <p:spPr>
          <a:xfrm>
            <a:off x="8659090" y="2171622"/>
            <a:ext cx="695696" cy="307777"/>
          </a:xfrm>
          <a:prstGeom prst="rect">
            <a:avLst/>
          </a:prstGeom>
          <a:noFill/>
        </p:spPr>
        <p:txBody>
          <a:bodyPr wrap="square" rtlCol="0">
            <a:spAutoFit/>
          </a:bodyPr>
          <a:lstStyle/>
          <a:p>
            <a:r>
              <a:rPr lang="ko-KR" altLang="en-US" b="1">
                <a:solidFill>
                  <a:srgbClr val="FF0000"/>
                </a:solidFill>
                <a:latin typeface="+mn-ea"/>
                <a:ea typeface="+mn-ea"/>
              </a:rPr>
              <a:t>유지</a:t>
            </a:r>
          </a:p>
        </p:txBody>
      </p:sp>
      <p:cxnSp>
        <p:nvCxnSpPr>
          <p:cNvPr id="14" name="직선 화살표 연결선 13">
            <a:extLst>
              <a:ext uri="{FF2B5EF4-FFF2-40B4-BE49-F238E27FC236}">
                <a16:creationId xmlns:a16="http://schemas.microsoft.com/office/drawing/2014/main" id="{1CA874BF-B522-33F3-914B-A4A6F3DDE4FA}"/>
              </a:ext>
            </a:extLst>
          </p:cNvPr>
          <p:cNvCxnSpPr>
            <a:cxnSpLocks/>
          </p:cNvCxnSpPr>
          <p:nvPr/>
        </p:nvCxnSpPr>
        <p:spPr>
          <a:xfrm>
            <a:off x="9601694" y="1748646"/>
            <a:ext cx="0" cy="4039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직사각형 14">
            <a:extLst>
              <a:ext uri="{FF2B5EF4-FFF2-40B4-BE49-F238E27FC236}">
                <a16:creationId xmlns:a16="http://schemas.microsoft.com/office/drawing/2014/main" id="{F341D882-1295-408A-BA47-2BABEF7C5512}"/>
              </a:ext>
            </a:extLst>
          </p:cNvPr>
          <p:cNvSpPr/>
          <p:nvPr/>
        </p:nvSpPr>
        <p:spPr>
          <a:xfrm>
            <a:off x="9307285" y="2177560"/>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TextBox 15">
            <a:extLst>
              <a:ext uri="{FF2B5EF4-FFF2-40B4-BE49-F238E27FC236}">
                <a16:creationId xmlns:a16="http://schemas.microsoft.com/office/drawing/2014/main" id="{CAD92E9F-9F59-FC52-60FD-E013B437F30F}"/>
              </a:ext>
            </a:extLst>
          </p:cNvPr>
          <p:cNvSpPr txBox="1"/>
          <p:nvPr/>
        </p:nvSpPr>
        <p:spPr>
          <a:xfrm>
            <a:off x="9354786" y="2171622"/>
            <a:ext cx="695696" cy="307777"/>
          </a:xfrm>
          <a:prstGeom prst="rect">
            <a:avLst/>
          </a:prstGeom>
          <a:noFill/>
        </p:spPr>
        <p:txBody>
          <a:bodyPr wrap="square" rtlCol="0">
            <a:spAutoFit/>
          </a:bodyPr>
          <a:lstStyle/>
          <a:p>
            <a:r>
              <a:rPr lang="ko-KR" altLang="en-US" b="1">
                <a:solidFill>
                  <a:srgbClr val="FF0000"/>
                </a:solidFill>
                <a:latin typeface="+mn-ea"/>
                <a:ea typeface="+mn-ea"/>
              </a:rPr>
              <a:t>감소</a:t>
            </a:r>
          </a:p>
        </p:txBody>
      </p:sp>
      <p:cxnSp>
        <p:nvCxnSpPr>
          <p:cNvPr id="17" name="직선 화살표 연결선 16">
            <a:extLst>
              <a:ext uri="{FF2B5EF4-FFF2-40B4-BE49-F238E27FC236}">
                <a16:creationId xmlns:a16="http://schemas.microsoft.com/office/drawing/2014/main" id="{0C90DAC3-AF5B-FD2A-27AA-7A087ED6D0C6}"/>
              </a:ext>
            </a:extLst>
          </p:cNvPr>
          <p:cNvCxnSpPr>
            <a:cxnSpLocks/>
          </p:cNvCxnSpPr>
          <p:nvPr/>
        </p:nvCxnSpPr>
        <p:spPr>
          <a:xfrm>
            <a:off x="10372105" y="1748646"/>
            <a:ext cx="0" cy="4039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직사각형 17">
            <a:extLst>
              <a:ext uri="{FF2B5EF4-FFF2-40B4-BE49-F238E27FC236}">
                <a16:creationId xmlns:a16="http://schemas.microsoft.com/office/drawing/2014/main" id="{14720837-F31D-6A4E-4EF2-63B966C79351}"/>
              </a:ext>
            </a:extLst>
          </p:cNvPr>
          <p:cNvSpPr/>
          <p:nvPr/>
        </p:nvSpPr>
        <p:spPr>
          <a:xfrm>
            <a:off x="10059883" y="2177560"/>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TextBox 18">
            <a:extLst>
              <a:ext uri="{FF2B5EF4-FFF2-40B4-BE49-F238E27FC236}">
                <a16:creationId xmlns:a16="http://schemas.microsoft.com/office/drawing/2014/main" id="{E0C9ADF6-6B4F-074B-DBE1-2D638D95FB5E}"/>
              </a:ext>
            </a:extLst>
          </p:cNvPr>
          <p:cNvSpPr txBox="1"/>
          <p:nvPr/>
        </p:nvSpPr>
        <p:spPr>
          <a:xfrm>
            <a:off x="10107384" y="2171622"/>
            <a:ext cx="695696" cy="307777"/>
          </a:xfrm>
          <a:prstGeom prst="rect">
            <a:avLst/>
          </a:prstGeom>
          <a:noFill/>
        </p:spPr>
        <p:txBody>
          <a:bodyPr wrap="square" rtlCol="0">
            <a:spAutoFit/>
          </a:bodyPr>
          <a:lstStyle/>
          <a:p>
            <a:r>
              <a:rPr lang="ko-KR" altLang="en-US" b="1">
                <a:solidFill>
                  <a:srgbClr val="FF0000"/>
                </a:solidFill>
                <a:latin typeface="+mn-ea"/>
                <a:ea typeface="+mn-ea"/>
              </a:rPr>
              <a:t>증가</a:t>
            </a:r>
          </a:p>
        </p:txBody>
      </p:sp>
      <p:sp>
        <p:nvSpPr>
          <p:cNvPr id="22" name="TextBox 21">
            <a:extLst>
              <a:ext uri="{FF2B5EF4-FFF2-40B4-BE49-F238E27FC236}">
                <a16:creationId xmlns:a16="http://schemas.microsoft.com/office/drawing/2014/main" id="{9D49A6FD-C4DF-FAA8-20AF-52FEF759FA44}"/>
              </a:ext>
            </a:extLst>
          </p:cNvPr>
          <p:cNvSpPr txBox="1"/>
          <p:nvPr/>
        </p:nvSpPr>
        <p:spPr>
          <a:xfrm>
            <a:off x="4286992" y="2497952"/>
            <a:ext cx="5931725" cy="307777"/>
          </a:xfrm>
          <a:prstGeom prst="rect">
            <a:avLst/>
          </a:prstGeom>
          <a:noFill/>
        </p:spPr>
        <p:txBody>
          <a:bodyPr wrap="square" rtlCol="0">
            <a:spAutoFit/>
          </a:bodyPr>
          <a:lstStyle/>
          <a:p>
            <a:r>
              <a:rPr lang="en-US" altLang="ko-KR" b="1">
                <a:latin typeface="+mn-ea"/>
                <a:ea typeface="+mn-ea"/>
              </a:rPr>
              <a:t>&lt;</a:t>
            </a:r>
            <a:r>
              <a:rPr lang="ko-KR" altLang="en-US" b="1">
                <a:latin typeface="+mn-ea"/>
                <a:ea typeface="+mn-ea"/>
              </a:rPr>
              <a:t>최적화 판단 기준 </a:t>
            </a:r>
            <a:r>
              <a:rPr lang="en-US" altLang="ko-KR" b="1">
                <a:latin typeface="+mn-ea"/>
                <a:ea typeface="+mn-ea"/>
              </a:rPr>
              <a:t>: Ion/Ioff – DIBL </a:t>
            </a:r>
            <a:r>
              <a:rPr lang="ko-KR" altLang="en-US" b="1">
                <a:latin typeface="+mn-ea"/>
                <a:ea typeface="+mn-ea"/>
              </a:rPr>
              <a:t>그래프를 통한 최적점 확인</a:t>
            </a:r>
            <a:r>
              <a:rPr lang="en-US" altLang="ko-KR" b="1">
                <a:latin typeface="+mn-ea"/>
                <a:ea typeface="+mn-ea"/>
              </a:rPr>
              <a:t>&gt;</a:t>
            </a:r>
            <a:endParaRPr lang="ko-KR" altLang="en-US" b="1">
              <a:latin typeface="+mn-ea"/>
              <a:ea typeface="+mn-ea"/>
            </a:endParaRPr>
          </a:p>
        </p:txBody>
      </p:sp>
      <p:sp>
        <p:nvSpPr>
          <p:cNvPr id="27" name="TextBox 26">
            <a:extLst>
              <a:ext uri="{FF2B5EF4-FFF2-40B4-BE49-F238E27FC236}">
                <a16:creationId xmlns:a16="http://schemas.microsoft.com/office/drawing/2014/main" id="{F0D4C51B-214A-0BDF-98C7-3E12F59858CE}"/>
              </a:ext>
            </a:extLst>
          </p:cNvPr>
          <p:cNvSpPr txBox="1"/>
          <p:nvPr/>
        </p:nvSpPr>
        <p:spPr>
          <a:xfrm>
            <a:off x="4350859" y="3933238"/>
            <a:ext cx="933269" cy="246221"/>
          </a:xfrm>
          <a:prstGeom prst="rect">
            <a:avLst/>
          </a:prstGeom>
          <a:noFill/>
        </p:spPr>
        <p:txBody>
          <a:bodyPr wrap="none" rtlCol="0">
            <a:spAutoFit/>
          </a:bodyPr>
          <a:lstStyle/>
          <a:p>
            <a:r>
              <a:rPr lang="en-US" altLang="ko-KR" sz="1000"/>
              <a:t>&lt;Nwell Split&gt;</a:t>
            </a:r>
            <a:endParaRPr lang="ko-KR" altLang="en-US" sz="1000"/>
          </a:p>
        </p:txBody>
      </p:sp>
      <p:sp>
        <p:nvSpPr>
          <p:cNvPr id="28" name="TextBox 27">
            <a:extLst>
              <a:ext uri="{FF2B5EF4-FFF2-40B4-BE49-F238E27FC236}">
                <a16:creationId xmlns:a16="http://schemas.microsoft.com/office/drawing/2014/main" id="{FFA3E073-79ED-6795-3C5E-25844A28C71B}"/>
              </a:ext>
            </a:extLst>
          </p:cNvPr>
          <p:cNvSpPr txBox="1"/>
          <p:nvPr/>
        </p:nvSpPr>
        <p:spPr>
          <a:xfrm>
            <a:off x="6543488" y="3968847"/>
            <a:ext cx="1244251" cy="246221"/>
          </a:xfrm>
          <a:prstGeom prst="rect">
            <a:avLst/>
          </a:prstGeom>
          <a:noFill/>
        </p:spPr>
        <p:txBody>
          <a:bodyPr wrap="none" rtlCol="0">
            <a:spAutoFit/>
          </a:bodyPr>
          <a:lstStyle/>
          <a:p>
            <a:r>
              <a:rPr lang="en-US" altLang="ko-KR" sz="1000"/>
              <a:t>&lt;LDD_Dose Split&gt;</a:t>
            </a:r>
            <a:endParaRPr lang="ko-KR" altLang="en-US" sz="1000"/>
          </a:p>
        </p:txBody>
      </p:sp>
      <p:sp>
        <p:nvSpPr>
          <p:cNvPr id="29" name="TextBox 28">
            <a:extLst>
              <a:ext uri="{FF2B5EF4-FFF2-40B4-BE49-F238E27FC236}">
                <a16:creationId xmlns:a16="http://schemas.microsoft.com/office/drawing/2014/main" id="{426CA5A6-462E-F86B-D45E-DBEBDDCE5CE4}"/>
              </a:ext>
            </a:extLst>
          </p:cNvPr>
          <p:cNvSpPr txBox="1"/>
          <p:nvPr/>
        </p:nvSpPr>
        <p:spPr>
          <a:xfrm>
            <a:off x="9028832" y="3941681"/>
            <a:ext cx="1031051" cy="246221"/>
          </a:xfrm>
          <a:prstGeom prst="rect">
            <a:avLst/>
          </a:prstGeom>
          <a:noFill/>
        </p:spPr>
        <p:txBody>
          <a:bodyPr wrap="none" rtlCol="0">
            <a:spAutoFit/>
          </a:bodyPr>
          <a:lstStyle/>
          <a:p>
            <a:r>
              <a:rPr lang="en-US" altLang="ko-KR" sz="1000"/>
              <a:t>&lt;LDD_E Split&gt;</a:t>
            </a:r>
            <a:endParaRPr lang="ko-KR" altLang="en-US" sz="1000"/>
          </a:p>
        </p:txBody>
      </p:sp>
      <p:sp>
        <p:nvSpPr>
          <p:cNvPr id="30" name="TextBox 29">
            <a:extLst>
              <a:ext uri="{FF2B5EF4-FFF2-40B4-BE49-F238E27FC236}">
                <a16:creationId xmlns:a16="http://schemas.microsoft.com/office/drawing/2014/main" id="{6125226E-12DB-358F-00CC-A4BD6BE17E76}"/>
              </a:ext>
            </a:extLst>
          </p:cNvPr>
          <p:cNvSpPr txBox="1"/>
          <p:nvPr/>
        </p:nvSpPr>
        <p:spPr>
          <a:xfrm>
            <a:off x="4271444" y="5228189"/>
            <a:ext cx="1165704" cy="246221"/>
          </a:xfrm>
          <a:prstGeom prst="rect">
            <a:avLst/>
          </a:prstGeom>
          <a:noFill/>
        </p:spPr>
        <p:txBody>
          <a:bodyPr wrap="none" rtlCol="0">
            <a:spAutoFit/>
          </a:bodyPr>
          <a:lstStyle/>
          <a:p>
            <a:r>
              <a:rPr lang="en-US" altLang="ko-KR" sz="1000"/>
              <a:t>&lt;SD_Dose Split&gt;</a:t>
            </a:r>
            <a:endParaRPr lang="ko-KR" altLang="en-US" sz="1000"/>
          </a:p>
        </p:txBody>
      </p:sp>
      <p:sp>
        <p:nvSpPr>
          <p:cNvPr id="32" name="TextBox 31">
            <a:extLst>
              <a:ext uri="{FF2B5EF4-FFF2-40B4-BE49-F238E27FC236}">
                <a16:creationId xmlns:a16="http://schemas.microsoft.com/office/drawing/2014/main" id="{4051B379-A5CF-18FC-818E-A52B10FB336C}"/>
              </a:ext>
            </a:extLst>
          </p:cNvPr>
          <p:cNvSpPr txBox="1"/>
          <p:nvPr/>
        </p:nvSpPr>
        <p:spPr>
          <a:xfrm>
            <a:off x="6627944" y="5270410"/>
            <a:ext cx="952505" cy="246221"/>
          </a:xfrm>
          <a:prstGeom prst="rect">
            <a:avLst/>
          </a:prstGeom>
          <a:noFill/>
        </p:spPr>
        <p:txBody>
          <a:bodyPr wrap="none" rtlCol="0">
            <a:spAutoFit/>
          </a:bodyPr>
          <a:lstStyle/>
          <a:p>
            <a:r>
              <a:rPr lang="en-US" altLang="ko-KR" sz="1000"/>
              <a:t>&lt;SD_E Split&gt;</a:t>
            </a:r>
            <a:endParaRPr lang="ko-KR" altLang="en-US" sz="1000"/>
          </a:p>
        </p:txBody>
      </p:sp>
      <p:sp>
        <p:nvSpPr>
          <p:cNvPr id="33" name="TextBox 32">
            <a:extLst>
              <a:ext uri="{FF2B5EF4-FFF2-40B4-BE49-F238E27FC236}">
                <a16:creationId xmlns:a16="http://schemas.microsoft.com/office/drawing/2014/main" id="{64D061E0-F18A-512D-086E-98B3D7935F0E}"/>
              </a:ext>
            </a:extLst>
          </p:cNvPr>
          <p:cNvSpPr txBox="1"/>
          <p:nvPr/>
        </p:nvSpPr>
        <p:spPr>
          <a:xfrm>
            <a:off x="8991464" y="5268176"/>
            <a:ext cx="1188146" cy="246221"/>
          </a:xfrm>
          <a:prstGeom prst="rect">
            <a:avLst/>
          </a:prstGeom>
          <a:noFill/>
        </p:spPr>
        <p:txBody>
          <a:bodyPr wrap="none" rtlCol="0">
            <a:spAutoFit/>
          </a:bodyPr>
          <a:lstStyle/>
          <a:p>
            <a:r>
              <a:rPr lang="en-US" altLang="ko-KR" sz="1000"/>
              <a:t>&lt;</a:t>
            </a:r>
            <a:r>
              <a:rPr lang="ko-KR" altLang="en-US" sz="1000"/>
              <a:t>전체 </a:t>
            </a:r>
            <a:r>
              <a:rPr lang="en-US" altLang="ko-KR" sz="1000"/>
              <a:t>Data </a:t>
            </a:r>
            <a:r>
              <a:rPr lang="ko-KR" altLang="en-US" sz="1000"/>
              <a:t>비교</a:t>
            </a:r>
            <a:r>
              <a:rPr lang="en-US" altLang="ko-KR" sz="1000"/>
              <a:t>&gt;</a:t>
            </a:r>
            <a:endParaRPr lang="ko-KR" altLang="en-US" sz="1000"/>
          </a:p>
        </p:txBody>
      </p:sp>
      <p:graphicFrame>
        <p:nvGraphicFramePr>
          <p:cNvPr id="35" name="표 34">
            <a:extLst>
              <a:ext uri="{FF2B5EF4-FFF2-40B4-BE49-F238E27FC236}">
                <a16:creationId xmlns:a16="http://schemas.microsoft.com/office/drawing/2014/main" id="{15E7540B-CBE4-B054-B0FA-EBAF74E7C0A9}"/>
              </a:ext>
            </a:extLst>
          </p:cNvPr>
          <p:cNvGraphicFramePr>
            <a:graphicFrameLocks noGrp="1"/>
          </p:cNvGraphicFramePr>
          <p:nvPr>
            <p:extLst>
              <p:ext uri="{D42A27DB-BD31-4B8C-83A1-F6EECF244321}">
                <p14:modId xmlns:p14="http://schemas.microsoft.com/office/powerpoint/2010/main" val="2393191657"/>
              </p:ext>
            </p:extLst>
          </p:nvPr>
        </p:nvGraphicFramePr>
        <p:xfrm>
          <a:off x="1555669" y="5621354"/>
          <a:ext cx="9185562" cy="935482"/>
        </p:xfrm>
        <a:graphic>
          <a:graphicData uri="http://schemas.openxmlformats.org/drawingml/2006/table">
            <a:tbl>
              <a:tblPr/>
              <a:tblGrid>
                <a:gridCol w="443755">
                  <a:extLst>
                    <a:ext uri="{9D8B030D-6E8A-4147-A177-3AD203B41FA5}">
                      <a16:colId xmlns:a16="http://schemas.microsoft.com/office/drawing/2014/main" val="2148321930"/>
                    </a:ext>
                  </a:extLst>
                </a:gridCol>
                <a:gridCol w="632014">
                  <a:extLst>
                    <a:ext uri="{9D8B030D-6E8A-4147-A177-3AD203B41FA5}">
                      <a16:colId xmlns:a16="http://schemas.microsoft.com/office/drawing/2014/main" val="1570070566"/>
                    </a:ext>
                  </a:extLst>
                </a:gridCol>
                <a:gridCol w="562527">
                  <a:extLst>
                    <a:ext uri="{9D8B030D-6E8A-4147-A177-3AD203B41FA5}">
                      <a16:colId xmlns:a16="http://schemas.microsoft.com/office/drawing/2014/main" val="2449048086"/>
                    </a:ext>
                  </a:extLst>
                </a:gridCol>
                <a:gridCol w="599783">
                  <a:extLst>
                    <a:ext uri="{9D8B030D-6E8A-4147-A177-3AD203B41FA5}">
                      <a16:colId xmlns:a16="http://schemas.microsoft.com/office/drawing/2014/main" val="1814281438"/>
                    </a:ext>
                  </a:extLst>
                </a:gridCol>
                <a:gridCol w="644211">
                  <a:extLst>
                    <a:ext uri="{9D8B030D-6E8A-4147-A177-3AD203B41FA5}">
                      <a16:colId xmlns:a16="http://schemas.microsoft.com/office/drawing/2014/main" val="846235609"/>
                    </a:ext>
                  </a:extLst>
                </a:gridCol>
                <a:gridCol w="544247">
                  <a:extLst>
                    <a:ext uri="{9D8B030D-6E8A-4147-A177-3AD203B41FA5}">
                      <a16:colId xmlns:a16="http://schemas.microsoft.com/office/drawing/2014/main" val="3622237372"/>
                    </a:ext>
                  </a:extLst>
                </a:gridCol>
                <a:gridCol w="360981">
                  <a:extLst>
                    <a:ext uri="{9D8B030D-6E8A-4147-A177-3AD203B41FA5}">
                      <a16:colId xmlns:a16="http://schemas.microsoft.com/office/drawing/2014/main" val="1258522775"/>
                    </a:ext>
                  </a:extLst>
                </a:gridCol>
                <a:gridCol w="599782">
                  <a:extLst>
                    <a:ext uri="{9D8B030D-6E8A-4147-A177-3AD203B41FA5}">
                      <a16:colId xmlns:a16="http://schemas.microsoft.com/office/drawing/2014/main" val="775527878"/>
                    </a:ext>
                  </a:extLst>
                </a:gridCol>
                <a:gridCol w="338767">
                  <a:extLst>
                    <a:ext uri="{9D8B030D-6E8A-4147-A177-3AD203B41FA5}">
                      <a16:colId xmlns:a16="http://schemas.microsoft.com/office/drawing/2014/main" val="3423606791"/>
                    </a:ext>
                  </a:extLst>
                </a:gridCol>
                <a:gridCol w="355426">
                  <a:extLst>
                    <a:ext uri="{9D8B030D-6E8A-4147-A177-3AD203B41FA5}">
                      <a16:colId xmlns:a16="http://schemas.microsoft.com/office/drawing/2014/main" val="3167130276"/>
                    </a:ext>
                  </a:extLst>
                </a:gridCol>
                <a:gridCol w="516480">
                  <a:extLst>
                    <a:ext uri="{9D8B030D-6E8A-4147-A177-3AD203B41FA5}">
                      <a16:colId xmlns:a16="http://schemas.microsoft.com/office/drawing/2014/main" val="561943812"/>
                    </a:ext>
                  </a:extLst>
                </a:gridCol>
                <a:gridCol w="771942">
                  <a:extLst>
                    <a:ext uri="{9D8B030D-6E8A-4147-A177-3AD203B41FA5}">
                      <a16:colId xmlns:a16="http://schemas.microsoft.com/office/drawing/2014/main" val="2490355091"/>
                    </a:ext>
                  </a:extLst>
                </a:gridCol>
                <a:gridCol w="610889">
                  <a:extLst>
                    <a:ext uri="{9D8B030D-6E8A-4147-A177-3AD203B41FA5}">
                      <a16:colId xmlns:a16="http://schemas.microsoft.com/office/drawing/2014/main" val="2844598508"/>
                    </a:ext>
                  </a:extLst>
                </a:gridCol>
                <a:gridCol w="738622">
                  <a:extLst>
                    <a:ext uri="{9D8B030D-6E8A-4147-A177-3AD203B41FA5}">
                      <a16:colId xmlns:a16="http://schemas.microsoft.com/office/drawing/2014/main" val="2393077519"/>
                    </a:ext>
                  </a:extLst>
                </a:gridCol>
                <a:gridCol w="733068">
                  <a:extLst>
                    <a:ext uri="{9D8B030D-6E8A-4147-A177-3AD203B41FA5}">
                      <a16:colId xmlns:a16="http://schemas.microsoft.com/office/drawing/2014/main" val="1055977303"/>
                    </a:ext>
                  </a:extLst>
                </a:gridCol>
                <a:gridCol w="733068">
                  <a:extLst>
                    <a:ext uri="{9D8B030D-6E8A-4147-A177-3AD203B41FA5}">
                      <a16:colId xmlns:a16="http://schemas.microsoft.com/office/drawing/2014/main" val="2814149087"/>
                    </a:ext>
                  </a:extLst>
                </a:gridCol>
              </a:tblGrid>
              <a:tr h="78867">
                <a:tc gridSpan="16">
                  <a:txBody>
                    <a:bodyPr/>
                    <a:lstStyle/>
                    <a:p>
                      <a:pPr algn="ctr" rtl="0" fontAlgn="b">
                        <a:buNone/>
                      </a:pPr>
                      <a:r>
                        <a:rPr lang="en-US" sz="900" b="1">
                          <a:effectLst/>
                          <a:latin typeface="+mn-ea"/>
                          <a:ea typeface="+mn-ea"/>
                        </a:rPr>
                        <a:t>Lg=0.028 </a:t>
                      </a:r>
                      <a:r>
                        <a:rPr lang="ko-KR" altLang="en-US" sz="900" b="1">
                          <a:effectLst/>
                          <a:latin typeface="+mn-ea"/>
                          <a:ea typeface="+mn-ea"/>
                        </a:rPr>
                        <a:t>최적화</a:t>
                      </a:r>
                      <a:endParaRPr lang="en-US" sz="900" b="1">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084414903"/>
                  </a:ext>
                </a:extLst>
              </a:tr>
              <a:tr h="0">
                <a:tc>
                  <a:txBody>
                    <a:bodyPr/>
                    <a:lstStyle/>
                    <a:p>
                      <a:pPr algn="ctr" rtl="0" fontAlgn="b">
                        <a:buNone/>
                      </a:pPr>
                      <a:r>
                        <a:rPr lang="en-US" sz="900" b="0">
                          <a:effectLst/>
                          <a:latin typeface="+mn-ea"/>
                          <a:ea typeface="+mn-ea"/>
                        </a:rPr>
                        <a:t>Lg</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NWell</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GOxTime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LDD_Dose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DMG_Gap</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LDD_E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SD_E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SD_Dose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Wf_S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Wf_D</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tox</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DIBL(mV/V)</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Ion</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IonIoff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59836418"/>
                  </a:ext>
                </a:extLst>
              </a:tr>
              <a:tr h="97745">
                <a:tc>
                  <a:txBody>
                    <a:bodyPr/>
                    <a:lstStyle/>
                    <a:p>
                      <a:pPr algn="ctr" rtl="0" fontAlgn="b">
                        <a:buNone/>
                      </a:pPr>
                      <a:r>
                        <a:rPr lang="en-US" altLang="ko-KR" sz="900">
                          <a:effectLst/>
                          <a:latin typeface="+mn-ea"/>
                          <a:ea typeface="+mn-ea"/>
                        </a:rPr>
                        <a:t>0.028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5.00E+18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1.00E+12</a:t>
                      </a:r>
                      <a:endParaRPr lang="en-US"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3</a:t>
                      </a:r>
                      <a:endParaRPr lang="en-US" altLang="ko-KR"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3</a:t>
                      </a:r>
                      <a:endParaRPr lang="en-US" altLang="ko-KR"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5.00E+13</a:t>
                      </a:r>
                      <a:endParaRPr lang="en-US"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4.2</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4.2</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0.0016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128.67</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79.98</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3.34E-04</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3.78E-12</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8.85E+07</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4273067022"/>
                  </a:ext>
                </a:extLst>
              </a:tr>
              <a:tr h="78867">
                <a:tc>
                  <a:txBody>
                    <a:bodyPr/>
                    <a:lstStyle/>
                    <a:p>
                      <a:pPr algn="ctr" rtl="0" fontAlgn="b">
                        <a:buNone/>
                      </a:pPr>
                      <a:r>
                        <a:rPr lang="en-US" altLang="ko-KR" sz="900">
                          <a:effectLst/>
                          <a:latin typeface="+mn-ea"/>
                          <a:ea typeface="+mn-ea"/>
                        </a:rPr>
                        <a:t>0.028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5.00E+18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1.00E+12</a:t>
                      </a:r>
                      <a:endParaRPr lang="en-US"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3</a:t>
                      </a:r>
                      <a:endParaRPr lang="en-US" altLang="ko-KR"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3</a:t>
                      </a:r>
                      <a:endParaRPr lang="en-US" altLang="ko-KR"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5.00E+13</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4.2</a:t>
                      </a:r>
                      <a:endParaRPr lang="ko-KR" altLang="en-US"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4.8</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57.58</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83.41</a:t>
                      </a: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3.16E-04</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3.28E-17</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9.62E+12</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581372302"/>
                  </a:ext>
                </a:extLst>
              </a:tr>
              <a:tr h="0">
                <a:tc gridSpan="16">
                  <a:txBody>
                    <a:bodyPr/>
                    <a:lstStyle/>
                    <a:p>
                      <a:pPr marL="171450" indent="-171450" algn="ctr" rtl="0" fontAlgn="b">
                        <a:buFont typeface="Arial" panose="020B0604020202020204" pitchFamily="34" charset="0"/>
                        <a:buChar char="•"/>
                      </a:pPr>
                      <a:r>
                        <a:rPr lang="en-US" altLang="ko-KR" sz="900">
                          <a:effectLst/>
                          <a:latin typeface="+mn-ea"/>
                          <a:ea typeface="+mn-ea"/>
                        </a:rPr>
                        <a:t>V_Low</a:t>
                      </a:r>
                      <a:r>
                        <a:rPr lang="ko-KR" altLang="en-US" sz="900">
                          <a:effectLst/>
                          <a:latin typeface="+mn-ea"/>
                          <a:ea typeface="+mn-ea"/>
                        </a:rPr>
                        <a:t> </a:t>
                      </a:r>
                      <a:r>
                        <a:rPr lang="en-US" altLang="ko-KR" sz="900">
                          <a:effectLst/>
                          <a:latin typeface="+mn-ea"/>
                          <a:ea typeface="+mn-ea"/>
                        </a:rPr>
                        <a:t>=</a:t>
                      </a:r>
                      <a:r>
                        <a:rPr lang="ko-KR" altLang="en-US" sz="900">
                          <a:effectLst/>
                          <a:latin typeface="+mn-ea"/>
                          <a:ea typeface="+mn-ea"/>
                        </a:rPr>
                        <a:t> </a:t>
                      </a:r>
                      <a:r>
                        <a:rPr lang="en-US" altLang="ko-KR" sz="900">
                          <a:effectLst/>
                          <a:latin typeface="+mn-ea"/>
                          <a:ea typeface="+mn-ea"/>
                        </a:rPr>
                        <a:t>0.08,</a:t>
                      </a:r>
                      <a:r>
                        <a:rPr lang="ko-KR" altLang="en-US" sz="900">
                          <a:effectLst/>
                          <a:latin typeface="+mn-ea"/>
                          <a:ea typeface="+mn-ea"/>
                        </a:rPr>
                        <a:t> </a:t>
                      </a:r>
                      <a:r>
                        <a:rPr lang="en-US" altLang="ko-KR" sz="900">
                          <a:effectLst/>
                          <a:latin typeface="+mn-ea"/>
                          <a:ea typeface="+mn-ea"/>
                        </a:rPr>
                        <a:t>V_High = 0.7 </a:t>
                      </a:r>
                      <a:r>
                        <a:rPr lang="ko-KR" altLang="en-US" sz="900">
                          <a:effectLst/>
                          <a:latin typeface="+mn-ea"/>
                          <a:ea typeface="+mn-ea"/>
                        </a:rPr>
                        <a:t>에서 측정</a:t>
                      </a:r>
                      <a:endParaRPr lang="en-US" altLang="ko-KR" sz="900">
                        <a:effectLst/>
                        <a:latin typeface="+mn-ea"/>
                        <a:ea typeface="+mn-ea"/>
                      </a:endParaRPr>
                    </a:p>
                    <a:p>
                      <a:pPr marL="171450" indent="-171450" algn="ctr" rtl="0" fontAlgn="b">
                        <a:buFont typeface="Arial" panose="020B0604020202020204" pitchFamily="34" charset="0"/>
                        <a:buChar char="•"/>
                      </a:pPr>
                      <a:r>
                        <a:rPr lang="en-US" altLang="ko-KR" sz="900">
                          <a:effectLst/>
                          <a:latin typeface="+mn-ea"/>
                          <a:ea typeface="+mn-ea"/>
                        </a:rPr>
                        <a:t>SS,</a:t>
                      </a:r>
                      <a:r>
                        <a:rPr lang="ko-KR" altLang="en-US" sz="900">
                          <a:effectLst/>
                          <a:latin typeface="+mn-ea"/>
                          <a:ea typeface="+mn-ea"/>
                        </a:rPr>
                        <a:t> </a:t>
                      </a:r>
                      <a:r>
                        <a:rPr lang="en-US" altLang="ko-KR" sz="900">
                          <a:effectLst/>
                          <a:latin typeface="+mn-ea"/>
                          <a:ea typeface="+mn-ea"/>
                        </a:rPr>
                        <a:t>Ion, Ioff </a:t>
                      </a:r>
                      <a:r>
                        <a:rPr lang="ko-KR" altLang="en-US" sz="900">
                          <a:effectLst/>
                          <a:latin typeface="+mn-ea"/>
                          <a:ea typeface="+mn-ea"/>
                        </a:rPr>
                        <a:t>값은 </a:t>
                      </a:r>
                      <a:r>
                        <a:rPr lang="en-US" altLang="ko-KR" sz="900">
                          <a:effectLst/>
                          <a:latin typeface="+mn-ea"/>
                          <a:ea typeface="+mn-ea"/>
                        </a:rPr>
                        <a:t>V_Low </a:t>
                      </a:r>
                      <a:r>
                        <a:rPr lang="ko-KR" altLang="en-US" sz="900">
                          <a:effectLst/>
                          <a:latin typeface="+mn-ea"/>
                          <a:ea typeface="+mn-ea"/>
                        </a:rPr>
                        <a:t>데이터 기준으로 사용</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ko-KR" altLang="en-US"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739374938"/>
                  </a:ext>
                </a:extLst>
              </a:tr>
            </a:tbl>
          </a:graphicData>
        </a:graphic>
      </p:graphicFrame>
      <p:sp>
        <p:nvSpPr>
          <p:cNvPr id="37" name="TextBox 36">
            <a:extLst>
              <a:ext uri="{FF2B5EF4-FFF2-40B4-BE49-F238E27FC236}">
                <a16:creationId xmlns:a16="http://schemas.microsoft.com/office/drawing/2014/main" id="{9AB8CDC0-EB2F-4658-346C-899432BDFE1E}"/>
              </a:ext>
            </a:extLst>
          </p:cNvPr>
          <p:cNvSpPr txBox="1"/>
          <p:nvPr/>
        </p:nvSpPr>
        <p:spPr>
          <a:xfrm>
            <a:off x="1275414" y="5351334"/>
            <a:ext cx="1680073" cy="246221"/>
          </a:xfrm>
          <a:prstGeom prst="rect">
            <a:avLst/>
          </a:prstGeom>
          <a:noFill/>
        </p:spPr>
        <p:txBody>
          <a:bodyPr wrap="square" rtlCol="0">
            <a:spAutoFit/>
          </a:bodyPr>
          <a:lstStyle/>
          <a:p>
            <a:r>
              <a:rPr lang="en-US" altLang="ko-KR" sz="1000"/>
              <a:t>&lt;baseline </a:t>
            </a:r>
            <a:r>
              <a:rPr lang="ko-KR" altLang="en-US" sz="1000"/>
              <a:t>대비 개선 결과</a:t>
            </a:r>
            <a:r>
              <a:rPr lang="en-US" altLang="ko-KR" sz="1000"/>
              <a:t>&gt;</a:t>
            </a:r>
            <a:endParaRPr lang="ko-KR" altLang="en-US" sz="1000"/>
          </a:p>
        </p:txBody>
      </p:sp>
      <p:sp>
        <p:nvSpPr>
          <p:cNvPr id="38" name="직사각형 37">
            <a:extLst>
              <a:ext uri="{FF2B5EF4-FFF2-40B4-BE49-F238E27FC236}">
                <a16:creationId xmlns:a16="http://schemas.microsoft.com/office/drawing/2014/main" id="{B58DAE09-2EAB-2739-2322-72F7B0845873}"/>
              </a:ext>
            </a:extLst>
          </p:cNvPr>
          <p:cNvSpPr/>
          <p:nvPr/>
        </p:nvSpPr>
        <p:spPr>
          <a:xfrm>
            <a:off x="5949166" y="5953027"/>
            <a:ext cx="4868883" cy="1484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직사각형 38">
            <a:extLst>
              <a:ext uri="{FF2B5EF4-FFF2-40B4-BE49-F238E27FC236}">
                <a16:creationId xmlns:a16="http://schemas.microsoft.com/office/drawing/2014/main" id="{80B0E0D2-1133-2314-41C6-274243CDCA8A}"/>
              </a:ext>
            </a:extLst>
          </p:cNvPr>
          <p:cNvSpPr/>
          <p:nvPr/>
        </p:nvSpPr>
        <p:spPr>
          <a:xfrm>
            <a:off x="5949166" y="6111718"/>
            <a:ext cx="4868883" cy="1484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직사각형 39">
            <a:extLst>
              <a:ext uri="{FF2B5EF4-FFF2-40B4-BE49-F238E27FC236}">
                <a16:creationId xmlns:a16="http://schemas.microsoft.com/office/drawing/2014/main" id="{1F43E72B-E62E-F119-1C61-3222CB04C3A6}"/>
              </a:ext>
            </a:extLst>
          </p:cNvPr>
          <p:cNvSpPr/>
          <p:nvPr/>
        </p:nvSpPr>
        <p:spPr>
          <a:xfrm>
            <a:off x="7213268" y="5457032"/>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TextBox 40">
            <a:extLst>
              <a:ext uri="{FF2B5EF4-FFF2-40B4-BE49-F238E27FC236}">
                <a16:creationId xmlns:a16="http://schemas.microsoft.com/office/drawing/2014/main" id="{558E423C-CB55-9822-7658-2739C63318F7}"/>
              </a:ext>
            </a:extLst>
          </p:cNvPr>
          <p:cNvSpPr txBox="1"/>
          <p:nvPr/>
        </p:nvSpPr>
        <p:spPr>
          <a:xfrm>
            <a:off x="7260769" y="5451094"/>
            <a:ext cx="695696" cy="307777"/>
          </a:xfrm>
          <a:prstGeom prst="rect">
            <a:avLst/>
          </a:prstGeom>
          <a:noFill/>
        </p:spPr>
        <p:txBody>
          <a:bodyPr wrap="square" rtlCol="0">
            <a:spAutoFit/>
          </a:bodyPr>
          <a:lstStyle/>
          <a:p>
            <a:r>
              <a:rPr lang="ko-KR" altLang="en-US" b="1">
                <a:solidFill>
                  <a:srgbClr val="FF0000"/>
                </a:solidFill>
                <a:latin typeface="+mn-ea"/>
                <a:ea typeface="+mn-ea"/>
              </a:rPr>
              <a:t>감소</a:t>
            </a:r>
          </a:p>
        </p:txBody>
      </p:sp>
      <p:sp>
        <p:nvSpPr>
          <p:cNvPr id="42" name="직사각형 41">
            <a:extLst>
              <a:ext uri="{FF2B5EF4-FFF2-40B4-BE49-F238E27FC236}">
                <a16:creationId xmlns:a16="http://schemas.microsoft.com/office/drawing/2014/main" id="{CB5818F4-A38B-9A7C-7A49-067E2019F392}"/>
              </a:ext>
            </a:extLst>
          </p:cNvPr>
          <p:cNvSpPr/>
          <p:nvPr/>
        </p:nvSpPr>
        <p:spPr>
          <a:xfrm>
            <a:off x="7956465" y="5469647"/>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3" name="TextBox 42">
            <a:extLst>
              <a:ext uri="{FF2B5EF4-FFF2-40B4-BE49-F238E27FC236}">
                <a16:creationId xmlns:a16="http://schemas.microsoft.com/office/drawing/2014/main" id="{5B66C98F-D926-30A2-E9A4-84A2E0C8999C}"/>
              </a:ext>
            </a:extLst>
          </p:cNvPr>
          <p:cNvSpPr txBox="1"/>
          <p:nvPr/>
        </p:nvSpPr>
        <p:spPr>
          <a:xfrm>
            <a:off x="8003966" y="5463709"/>
            <a:ext cx="695696" cy="307777"/>
          </a:xfrm>
          <a:prstGeom prst="rect">
            <a:avLst/>
          </a:prstGeom>
          <a:noFill/>
        </p:spPr>
        <p:txBody>
          <a:bodyPr wrap="square" rtlCol="0">
            <a:spAutoFit/>
          </a:bodyPr>
          <a:lstStyle/>
          <a:p>
            <a:r>
              <a:rPr lang="ko-KR" altLang="en-US" b="1">
                <a:solidFill>
                  <a:srgbClr val="FF0000"/>
                </a:solidFill>
                <a:latin typeface="+mn-ea"/>
                <a:ea typeface="+mn-ea"/>
              </a:rPr>
              <a:t>유지</a:t>
            </a:r>
          </a:p>
        </p:txBody>
      </p:sp>
      <p:sp>
        <p:nvSpPr>
          <p:cNvPr id="44" name="직사각형 43">
            <a:extLst>
              <a:ext uri="{FF2B5EF4-FFF2-40B4-BE49-F238E27FC236}">
                <a16:creationId xmlns:a16="http://schemas.microsoft.com/office/drawing/2014/main" id="{22F220F4-0FE1-1DD5-D80C-40344CB379EE}"/>
              </a:ext>
            </a:extLst>
          </p:cNvPr>
          <p:cNvSpPr/>
          <p:nvPr/>
        </p:nvSpPr>
        <p:spPr>
          <a:xfrm>
            <a:off x="8661562" y="5469647"/>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5" name="TextBox 44">
            <a:extLst>
              <a:ext uri="{FF2B5EF4-FFF2-40B4-BE49-F238E27FC236}">
                <a16:creationId xmlns:a16="http://schemas.microsoft.com/office/drawing/2014/main" id="{1A64528F-D048-A51B-8C48-052632490CEF}"/>
              </a:ext>
            </a:extLst>
          </p:cNvPr>
          <p:cNvSpPr txBox="1"/>
          <p:nvPr/>
        </p:nvSpPr>
        <p:spPr>
          <a:xfrm>
            <a:off x="8709063" y="5463709"/>
            <a:ext cx="695696" cy="307777"/>
          </a:xfrm>
          <a:prstGeom prst="rect">
            <a:avLst/>
          </a:prstGeom>
          <a:noFill/>
        </p:spPr>
        <p:txBody>
          <a:bodyPr wrap="square" rtlCol="0">
            <a:spAutoFit/>
          </a:bodyPr>
          <a:lstStyle/>
          <a:p>
            <a:r>
              <a:rPr lang="ko-KR" altLang="en-US" b="1">
                <a:solidFill>
                  <a:srgbClr val="FF0000"/>
                </a:solidFill>
                <a:latin typeface="+mn-ea"/>
                <a:ea typeface="+mn-ea"/>
              </a:rPr>
              <a:t>유지</a:t>
            </a:r>
          </a:p>
        </p:txBody>
      </p:sp>
      <p:sp>
        <p:nvSpPr>
          <p:cNvPr id="46" name="직사각형 45">
            <a:extLst>
              <a:ext uri="{FF2B5EF4-FFF2-40B4-BE49-F238E27FC236}">
                <a16:creationId xmlns:a16="http://schemas.microsoft.com/office/drawing/2014/main" id="{19330300-7665-F355-66CC-D9D5B1665D0D}"/>
              </a:ext>
            </a:extLst>
          </p:cNvPr>
          <p:cNvSpPr/>
          <p:nvPr/>
        </p:nvSpPr>
        <p:spPr>
          <a:xfrm>
            <a:off x="9357258" y="5469647"/>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7" name="TextBox 46">
            <a:extLst>
              <a:ext uri="{FF2B5EF4-FFF2-40B4-BE49-F238E27FC236}">
                <a16:creationId xmlns:a16="http://schemas.microsoft.com/office/drawing/2014/main" id="{364F23BC-5D3F-89E5-6086-905F176A7580}"/>
              </a:ext>
            </a:extLst>
          </p:cNvPr>
          <p:cNvSpPr txBox="1"/>
          <p:nvPr/>
        </p:nvSpPr>
        <p:spPr>
          <a:xfrm>
            <a:off x="9404759" y="5463709"/>
            <a:ext cx="695696" cy="307777"/>
          </a:xfrm>
          <a:prstGeom prst="rect">
            <a:avLst/>
          </a:prstGeom>
          <a:noFill/>
        </p:spPr>
        <p:txBody>
          <a:bodyPr wrap="square" rtlCol="0">
            <a:spAutoFit/>
          </a:bodyPr>
          <a:lstStyle/>
          <a:p>
            <a:r>
              <a:rPr lang="ko-KR" altLang="en-US" b="1">
                <a:solidFill>
                  <a:srgbClr val="FF0000"/>
                </a:solidFill>
                <a:latin typeface="+mn-ea"/>
                <a:ea typeface="+mn-ea"/>
              </a:rPr>
              <a:t>감소</a:t>
            </a:r>
          </a:p>
        </p:txBody>
      </p:sp>
      <p:sp>
        <p:nvSpPr>
          <p:cNvPr id="48" name="직사각형 47">
            <a:extLst>
              <a:ext uri="{FF2B5EF4-FFF2-40B4-BE49-F238E27FC236}">
                <a16:creationId xmlns:a16="http://schemas.microsoft.com/office/drawing/2014/main" id="{CEFDC447-F2C3-98E8-5754-1F6A6E556178}"/>
              </a:ext>
            </a:extLst>
          </p:cNvPr>
          <p:cNvSpPr/>
          <p:nvPr/>
        </p:nvSpPr>
        <p:spPr>
          <a:xfrm>
            <a:off x="10109856" y="5469647"/>
            <a:ext cx="624444" cy="295902"/>
          </a:xfrm>
          <a:prstGeom prst="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9" name="TextBox 48">
            <a:extLst>
              <a:ext uri="{FF2B5EF4-FFF2-40B4-BE49-F238E27FC236}">
                <a16:creationId xmlns:a16="http://schemas.microsoft.com/office/drawing/2014/main" id="{AA42FC4A-B307-1258-1EE6-221315D81016}"/>
              </a:ext>
            </a:extLst>
          </p:cNvPr>
          <p:cNvSpPr txBox="1"/>
          <p:nvPr/>
        </p:nvSpPr>
        <p:spPr>
          <a:xfrm>
            <a:off x="10157357" y="5463709"/>
            <a:ext cx="695696" cy="307777"/>
          </a:xfrm>
          <a:prstGeom prst="rect">
            <a:avLst/>
          </a:prstGeom>
          <a:noFill/>
        </p:spPr>
        <p:txBody>
          <a:bodyPr wrap="square" rtlCol="0">
            <a:spAutoFit/>
          </a:bodyPr>
          <a:lstStyle/>
          <a:p>
            <a:r>
              <a:rPr lang="ko-KR" altLang="en-US" b="1">
                <a:solidFill>
                  <a:srgbClr val="FF0000"/>
                </a:solidFill>
                <a:latin typeface="+mn-ea"/>
                <a:ea typeface="+mn-ea"/>
              </a:rPr>
              <a:t>증가</a:t>
            </a:r>
          </a:p>
        </p:txBody>
      </p:sp>
      <p:sp>
        <p:nvSpPr>
          <p:cNvPr id="50" name="직사각형 49">
            <a:extLst>
              <a:ext uri="{FF2B5EF4-FFF2-40B4-BE49-F238E27FC236}">
                <a16:creationId xmlns:a16="http://schemas.microsoft.com/office/drawing/2014/main" id="{28B36F8B-0C62-EB2C-9D1B-D30CE2CABC72}"/>
              </a:ext>
            </a:extLst>
          </p:cNvPr>
          <p:cNvSpPr/>
          <p:nvPr/>
        </p:nvSpPr>
        <p:spPr>
          <a:xfrm>
            <a:off x="3125565" y="4949712"/>
            <a:ext cx="191558" cy="20059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51" name="연결선: 꺾임 50">
            <a:extLst>
              <a:ext uri="{FF2B5EF4-FFF2-40B4-BE49-F238E27FC236}">
                <a16:creationId xmlns:a16="http://schemas.microsoft.com/office/drawing/2014/main" id="{E24D97A2-1CB2-B8EB-2A54-BD59343C0142}"/>
              </a:ext>
            </a:extLst>
          </p:cNvPr>
          <p:cNvCxnSpPr>
            <a:cxnSpLocks/>
            <a:stCxn id="50" idx="3"/>
          </p:cNvCxnSpPr>
          <p:nvPr/>
        </p:nvCxnSpPr>
        <p:spPr>
          <a:xfrm flipH="1">
            <a:off x="2323645" y="5050008"/>
            <a:ext cx="993478" cy="1051460"/>
          </a:xfrm>
          <a:prstGeom prst="bentConnector4">
            <a:avLst>
              <a:gd name="adj1" fmla="val -23010"/>
              <a:gd name="adj2" fmla="val 54769"/>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2FADB1F1-6D41-C2FE-7B53-AE0296B2EF13}"/>
              </a:ext>
            </a:extLst>
          </p:cNvPr>
          <p:cNvSpPr txBox="1"/>
          <p:nvPr/>
        </p:nvSpPr>
        <p:spPr>
          <a:xfrm>
            <a:off x="1456681" y="2003551"/>
            <a:ext cx="3637534" cy="230832"/>
          </a:xfrm>
          <a:prstGeom prst="rect">
            <a:avLst/>
          </a:prstGeom>
          <a:noFill/>
        </p:spPr>
        <p:txBody>
          <a:bodyPr wrap="none" rtlCol="0">
            <a:spAutoFit/>
          </a:bodyPr>
          <a:lstStyle/>
          <a:p>
            <a:r>
              <a:rPr lang="en-US" altLang="ko-KR" sz="900">
                <a:solidFill>
                  <a:srgbClr val="FF0000"/>
                </a:solidFill>
                <a:latin typeface="+mn-ea"/>
                <a:ea typeface="+mn-ea"/>
              </a:rPr>
              <a:t>* </a:t>
            </a:r>
            <a:r>
              <a:rPr lang="ko-KR" altLang="en-US" sz="900">
                <a:solidFill>
                  <a:srgbClr val="FF0000"/>
                </a:solidFill>
                <a:latin typeface="+mn-ea"/>
                <a:ea typeface="+mn-ea"/>
              </a:rPr>
              <a:t>미세소자 구현 시에 구조가 붕괴되지 않는 </a:t>
            </a:r>
            <a:r>
              <a:rPr lang="en-US" altLang="ko-KR" sz="900">
                <a:solidFill>
                  <a:srgbClr val="FF0000"/>
                </a:solidFill>
                <a:latin typeface="+mn-ea"/>
                <a:ea typeface="+mn-ea"/>
              </a:rPr>
              <a:t>baseline</a:t>
            </a:r>
            <a:r>
              <a:rPr lang="ko-KR" altLang="en-US" sz="900">
                <a:solidFill>
                  <a:srgbClr val="FF0000"/>
                </a:solidFill>
                <a:latin typeface="+mn-ea"/>
                <a:ea typeface="+mn-ea"/>
              </a:rPr>
              <a:t>을 탐색하였음</a:t>
            </a:r>
          </a:p>
        </p:txBody>
      </p:sp>
      <p:sp>
        <p:nvSpPr>
          <p:cNvPr id="53" name="TextBox 52">
            <a:extLst>
              <a:ext uri="{FF2B5EF4-FFF2-40B4-BE49-F238E27FC236}">
                <a16:creationId xmlns:a16="http://schemas.microsoft.com/office/drawing/2014/main" id="{134CB5F0-B086-29F6-0A76-354007F718C9}"/>
              </a:ext>
            </a:extLst>
          </p:cNvPr>
          <p:cNvSpPr txBox="1"/>
          <p:nvPr/>
        </p:nvSpPr>
        <p:spPr>
          <a:xfrm>
            <a:off x="453737" y="2264239"/>
            <a:ext cx="1138548" cy="307777"/>
          </a:xfrm>
          <a:prstGeom prst="rect">
            <a:avLst/>
          </a:prstGeom>
          <a:noFill/>
        </p:spPr>
        <p:txBody>
          <a:bodyPr wrap="square" rtlCol="0">
            <a:spAutoFit/>
          </a:bodyPr>
          <a:lstStyle/>
          <a:p>
            <a:r>
              <a:rPr lang="en-US" altLang="ko-KR"/>
              <a:t>&lt;structure&gt;</a:t>
            </a:r>
            <a:endParaRPr lang="ko-KR" altLang="en-US"/>
          </a:p>
        </p:txBody>
      </p:sp>
      <p:sp>
        <p:nvSpPr>
          <p:cNvPr id="54" name="TextBox 53">
            <a:extLst>
              <a:ext uri="{FF2B5EF4-FFF2-40B4-BE49-F238E27FC236}">
                <a16:creationId xmlns:a16="http://schemas.microsoft.com/office/drawing/2014/main" id="{3283F46D-7874-2EE8-6143-DFE8407C2E80}"/>
              </a:ext>
            </a:extLst>
          </p:cNvPr>
          <p:cNvSpPr txBox="1"/>
          <p:nvPr/>
        </p:nvSpPr>
        <p:spPr>
          <a:xfrm>
            <a:off x="1935953" y="2264239"/>
            <a:ext cx="1612058" cy="307777"/>
          </a:xfrm>
          <a:prstGeom prst="rect">
            <a:avLst/>
          </a:prstGeom>
          <a:noFill/>
        </p:spPr>
        <p:txBody>
          <a:bodyPr wrap="square" rtlCol="0">
            <a:spAutoFit/>
          </a:bodyPr>
          <a:lstStyle/>
          <a:p>
            <a:r>
              <a:rPr lang="en-US" altLang="ko-KR"/>
              <a:t>&lt;Transfer Curve&gt;</a:t>
            </a:r>
            <a:endParaRPr lang="ko-KR" altLang="en-US"/>
          </a:p>
        </p:txBody>
      </p:sp>
      <p:sp>
        <p:nvSpPr>
          <p:cNvPr id="55" name="TextBox 54">
            <a:extLst>
              <a:ext uri="{FF2B5EF4-FFF2-40B4-BE49-F238E27FC236}">
                <a16:creationId xmlns:a16="http://schemas.microsoft.com/office/drawing/2014/main" id="{1C2AAD00-AD36-0A72-C5D3-E6D908D6CD35}"/>
              </a:ext>
            </a:extLst>
          </p:cNvPr>
          <p:cNvSpPr txBox="1"/>
          <p:nvPr/>
        </p:nvSpPr>
        <p:spPr>
          <a:xfrm>
            <a:off x="258792" y="3753403"/>
            <a:ext cx="1545107" cy="215444"/>
          </a:xfrm>
          <a:prstGeom prst="rect">
            <a:avLst/>
          </a:prstGeom>
          <a:noFill/>
        </p:spPr>
        <p:txBody>
          <a:bodyPr wrap="square" rtlCol="0">
            <a:spAutoFit/>
          </a:bodyPr>
          <a:lstStyle/>
          <a:p>
            <a:r>
              <a:rPr lang="en-US" altLang="ko-KR" sz="800">
                <a:latin typeface="+mn-ea"/>
                <a:ea typeface="+mn-ea"/>
              </a:rPr>
              <a:t>*gate </a:t>
            </a:r>
            <a:r>
              <a:rPr lang="ko-KR" altLang="en-US" sz="800">
                <a:latin typeface="+mn-ea"/>
                <a:ea typeface="+mn-ea"/>
              </a:rPr>
              <a:t>및 </a:t>
            </a:r>
            <a:r>
              <a:rPr lang="en-US" altLang="ko-KR" sz="800">
                <a:latin typeface="+mn-ea"/>
                <a:ea typeface="+mn-ea"/>
              </a:rPr>
              <a:t>spacer size</a:t>
            </a:r>
            <a:r>
              <a:rPr lang="ko-KR" altLang="en-US" sz="800">
                <a:latin typeface="+mn-ea"/>
                <a:ea typeface="+mn-ea"/>
              </a:rPr>
              <a:t>는 유지</a:t>
            </a:r>
          </a:p>
        </p:txBody>
      </p:sp>
      <p:pic>
        <p:nvPicPr>
          <p:cNvPr id="21" name="그림 20" descr="반도체공학회 공식 홈페이지 | The Institute of Semiconductor Engineers">
            <a:extLst>
              <a:ext uri="{FF2B5EF4-FFF2-40B4-BE49-F238E27FC236}">
                <a16:creationId xmlns:a16="http://schemas.microsoft.com/office/drawing/2014/main" id="{80E6807A-7C62-C2A2-1DF8-AB326EE1A036}"/>
              </a:ext>
            </a:extLst>
          </p:cNvPr>
          <p:cNvPicPr>
            <a:picLocks noChangeAspect="1"/>
          </p:cNvPicPr>
          <p:nvPr/>
        </p:nvPicPr>
        <p:blipFill>
          <a:blip r:embed="rId12"/>
          <a:stretch>
            <a:fillRect/>
          </a:stretch>
        </p:blipFill>
        <p:spPr>
          <a:xfrm>
            <a:off x="10697131" y="142090"/>
            <a:ext cx="1279133" cy="262905"/>
          </a:xfrm>
          <a:prstGeom prst="rect">
            <a:avLst/>
          </a:prstGeom>
        </p:spPr>
      </p:pic>
    </p:spTree>
    <p:extLst>
      <p:ext uri="{BB962C8B-B14F-4D97-AF65-F5344CB8AC3E}">
        <p14:creationId xmlns:p14="http://schemas.microsoft.com/office/powerpoint/2010/main" val="3940298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6"/>
        <p:cNvGrpSpPr/>
        <p:nvPr/>
      </p:nvGrpSpPr>
      <p:grpSpPr>
        <a:xfrm>
          <a:off x="0" y="0"/>
          <a:ext cx="0" cy="0"/>
          <a:chOff x="0" y="0"/>
          <a:chExt cx="0" cy="0"/>
        </a:xfrm>
      </p:grpSpPr>
      <p:pic>
        <p:nvPicPr>
          <p:cNvPr id="22" name="그림 21">
            <a:extLst>
              <a:ext uri="{FF2B5EF4-FFF2-40B4-BE49-F238E27FC236}">
                <a16:creationId xmlns:a16="http://schemas.microsoft.com/office/drawing/2014/main" id="{26C59A30-0C9A-F765-9088-F5D9E21588F5}"/>
              </a:ext>
            </a:extLst>
          </p:cNvPr>
          <p:cNvPicPr>
            <a:picLocks noChangeAspect="1"/>
          </p:cNvPicPr>
          <p:nvPr/>
        </p:nvPicPr>
        <p:blipFill>
          <a:blip r:embed="rId3"/>
          <a:stretch>
            <a:fillRect/>
          </a:stretch>
        </p:blipFill>
        <p:spPr>
          <a:xfrm>
            <a:off x="842296" y="3001617"/>
            <a:ext cx="828770" cy="1301995"/>
          </a:xfrm>
          <a:prstGeom prst="rect">
            <a:avLst/>
          </a:prstGeom>
        </p:spPr>
      </p:pic>
      <p:pic>
        <p:nvPicPr>
          <p:cNvPr id="15" name="그림 14">
            <a:extLst>
              <a:ext uri="{FF2B5EF4-FFF2-40B4-BE49-F238E27FC236}">
                <a16:creationId xmlns:a16="http://schemas.microsoft.com/office/drawing/2014/main" id="{03B20066-7456-48ED-0FF2-727CAB9C6177}"/>
              </a:ext>
            </a:extLst>
          </p:cNvPr>
          <p:cNvPicPr>
            <a:picLocks noChangeAspect="1"/>
          </p:cNvPicPr>
          <p:nvPr/>
        </p:nvPicPr>
        <p:blipFill>
          <a:blip r:embed="rId4"/>
          <a:stretch>
            <a:fillRect/>
          </a:stretch>
        </p:blipFill>
        <p:spPr>
          <a:xfrm>
            <a:off x="405827" y="1085689"/>
            <a:ext cx="1741948" cy="1122822"/>
          </a:xfrm>
          <a:prstGeom prst="rect">
            <a:avLst/>
          </a:prstGeom>
        </p:spPr>
      </p:pic>
      <p:pic>
        <p:nvPicPr>
          <p:cNvPr id="8" name="그림 7">
            <a:extLst>
              <a:ext uri="{FF2B5EF4-FFF2-40B4-BE49-F238E27FC236}">
                <a16:creationId xmlns:a16="http://schemas.microsoft.com/office/drawing/2014/main" id="{02742B5A-E516-EEF6-85FD-DD28A23D185D}"/>
              </a:ext>
            </a:extLst>
          </p:cNvPr>
          <p:cNvPicPr>
            <a:picLocks noChangeAspect="1"/>
          </p:cNvPicPr>
          <p:nvPr/>
        </p:nvPicPr>
        <p:blipFill>
          <a:blip r:embed="rId5"/>
          <a:stretch>
            <a:fillRect/>
          </a:stretch>
        </p:blipFill>
        <p:spPr>
          <a:xfrm>
            <a:off x="920471" y="5124303"/>
            <a:ext cx="629038" cy="1370882"/>
          </a:xfrm>
          <a:prstGeom prst="rect">
            <a:avLst/>
          </a:prstGeom>
        </p:spPr>
      </p:pic>
      <p:sp>
        <p:nvSpPr>
          <p:cNvPr id="207" name="Google Shape;207;p21"/>
          <p:cNvSpPr/>
          <p:nvPr/>
        </p:nvSpPr>
        <p:spPr>
          <a:xfrm>
            <a:off x="5577939" y="227529"/>
            <a:ext cx="1143000" cy="47700"/>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08" name="Google Shape;208;p21"/>
          <p:cNvSpPr txBox="1"/>
          <p:nvPr/>
        </p:nvSpPr>
        <p:spPr>
          <a:xfrm>
            <a:off x="2535546" y="339857"/>
            <a:ext cx="7311000"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ko-KR" altLang="en-US" sz="3600" b="1">
                <a:solidFill>
                  <a:srgbClr val="0F172A"/>
                </a:solidFill>
                <a:latin typeface="+mn-ea"/>
                <a:ea typeface="+mn-ea"/>
                <a:cs typeface="Poppins"/>
                <a:sym typeface="Poppins"/>
              </a:rPr>
              <a:t>결과</a:t>
            </a:r>
            <a:endParaRPr sz="1050" dirty="0">
              <a:latin typeface="+mn-ea"/>
              <a:ea typeface="+mn-ea"/>
            </a:endParaRPr>
          </a:p>
        </p:txBody>
      </p:sp>
      <p:sp>
        <p:nvSpPr>
          <p:cNvPr id="3" name="TextBox 2">
            <a:extLst>
              <a:ext uri="{FF2B5EF4-FFF2-40B4-BE49-F238E27FC236}">
                <a16:creationId xmlns:a16="http://schemas.microsoft.com/office/drawing/2014/main" id="{FD949057-3801-E522-6E22-F4B38E0C4730}"/>
              </a:ext>
            </a:extLst>
          </p:cNvPr>
          <p:cNvSpPr txBox="1"/>
          <p:nvPr/>
        </p:nvSpPr>
        <p:spPr>
          <a:xfrm>
            <a:off x="818046" y="859746"/>
            <a:ext cx="917513" cy="261610"/>
          </a:xfrm>
          <a:prstGeom prst="rect">
            <a:avLst/>
          </a:prstGeom>
          <a:noFill/>
        </p:spPr>
        <p:txBody>
          <a:bodyPr wrap="square" rtlCol="0">
            <a:spAutoFit/>
          </a:bodyPr>
          <a:lstStyle/>
          <a:p>
            <a:r>
              <a:rPr lang="en-US" altLang="ko-KR" sz="1100"/>
              <a:t>&lt;structure&gt;</a:t>
            </a:r>
            <a:endParaRPr lang="ko-KR" altLang="en-US" sz="1100"/>
          </a:p>
        </p:txBody>
      </p:sp>
      <p:sp>
        <p:nvSpPr>
          <p:cNvPr id="5" name="TextBox 4">
            <a:extLst>
              <a:ext uri="{FF2B5EF4-FFF2-40B4-BE49-F238E27FC236}">
                <a16:creationId xmlns:a16="http://schemas.microsoft.com/office/drawing/2014/main" id="{75245F04-F881-21B4-81BE-C87237E31018}"/>
              </a:ext>
            </a:extLst>
          </p:cNvPr>
          <p:cNvSpPr txBox="1"/>
          <p:nvPr/>
        </p:nvSpPr>
        <p:spPr>
          <a:xfrm>
            <a:off x="818046" y="2767267"/>
            <a:ext cx="917513" cy="261610"/>
          </a:xfrm>
          <a:prstGeom prst="rect">
            <a:avLst/>
          </a:prstGeom>
          <a:noFill/>
        </p:spPr>
        <p:txBody>
          <a:bodyPr wrap="square" rtlCol="0">
            <a:spAutoFit/>
          </a:bodyPr>
          <a:lstStyle/>
          <a:p>
            <a:r>
              <a:rPr lang="en-US" altLang="ko-KR" sz="1100"/>
              <a:t>&lt;structure&gt;</a:t>
            </a:r>
            <a:endParaRPr lang="ko-KR" altLang="en-US" sz="1100"/>
          </a:p>
        </p:txBody>
      </p:sp>
      <p:sp>
        <p:nvSpPr>
          <p:cNvPr id="7" name="TextBox 6">
            <a:extLst>
              <a:ext uri="{FF2B5EF4-FFF2-40B4-BE49-F238E27FC236}">
                <a16:creationId xmlns:a16="http://schemas.microsoft.com/office/drawing/2014/main" id="{D33566EC-CB0A-77A5-CE32-F03584EB965F}"/>
              </a:ext>
            </a:extLst>
          </p:cNvPr>
          <p:cNvSpPr txBox="1"/>
          <p:nvPr/>
        </p:nvSpPr>
        <p:spPr>
          <a:xfrm>
            <a:off x="836164" y="4866519"/>
            <a:ext cx="917513" cy="261610"/>
          </a:xfrm>
          <a:prstGeom prst="rect">
            <a:avLst/>
          </a:prstGeom>
          <a:noFill/>
        </p:spPr>
        <p:txBody>
          <a:bodyPr wrap="square" rtlCol="0">
            <a:spAutoFit/>
          </a:bodyPr>
          <a:lstStyle/>
          <a:p>
            <a:r>
              <a:rPr lang="en-US" altLang="ko-KR" sz="1100"/>
              <a:t>&lt;structure&gt;</a:t>
            </a:r>
            <a:endParaRPr lang="ko-KR" altLang="en-US" sz="1100"/>
          </a:p>
        </p:txBody>
      </p:sp>
      <p:sp>
        <p:nvSpPr>
          <p:cNvPr id="13" name="화살표: 아래쪽 12">
            <a:extLst>
              <a:ext uri="{FF2B5EF4-FFF2-40B4-BE49-F238E27FC236}">
                <a16:creationId xmlns:a16="http://schemas.microsoft.com/office/drawing/2014/main" id="{51F431F3-0204-E57D-6049-0B8E7F986528}"/>
              </a:ext>
            </a:extLst>
          </p:cNvPr>
          <p:cNvSpPr/>
          <p:nvPr/>
        </p:nvSpPr>
        <p:spPr>
          <a:xfrm>
            <a:off x="1104320" y="4406631"/>
            <a:ext cx="344384" cy="441212"/>
          </a:xfrm>
          <a:prstGeom prst="downArrow">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화살표: 아래쪽 13">
            <a:extLst>
              <a:ext uri="{FF2B5EF4-FFF2-40B4-BE49-F238E27FC236}">
                <a16:creationId xmlns:a16="http://schemas.microsoft.com/office/drawing/2014/main" id="{AED3247B-9F11-9805-BFE9-7E4AE6BC0D73}"/>
              </a:ext>
            </a:extLst>
          </p:cNvPr>
          <p:cNvSpPr/>
          <p:nvPr/>
        </p:nvSpPr>
        <p:spPr>
          <a:xfrm>
            <a:off x="1104320" y="2288338"/>
            <a:ext cx="344384" cy="441212"/>
          </a:xfrm>
          <a:prstGeom prst="downArrow">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TextBox 15">
            <a:extLst>
              <a:ext uri="{FF2B5EF4-FFF2-40B4-BE49-F238E27FC236}">
                <a16:creationId xmlns:a16="http://schemas.microsoft.com/office/drawing/2014/main" id="{B511ABC4-9760-A9CC-C190-8B600C2E3B1B}"/>
              </a:ext>
            </a:extLst>
          </p:cNvPr>
          <p:cNvSpPr txBox="1"/>
          <p:nvPr/>
        </p:nvSpPr>
        <p:spPr>
          <a:xfrm>
            <a:off x="1448704" y="6039799"/>
            <a:ext cx="1012515" cy="215444"/>
          </a:xfrm>
          <a:prstGeom prst="rect">
            <a:avLst/>
          </a:prstGeom>
          <a:noFill/>
        </p:spPr>
        <p:txBody>
          <a:bodyPr wrap="square" rtlCol="0">
            <a:spAutoFit/>
          </a:bodyPr>
          <a:lstStyle/>
          <a:p>
            <a:r>
              <a:rPr lang="en-US" altLang="ko-KR" sz="800"/>
              <a:t>&lt;Lg=0.028&gt;</a:t>
            </a:r>
            <a:endParaRPr lang="ko-KR" altLang="en-US" sz="800"/>
          </a:p>
        </p:txBody>
      </p:sp>
      <p:sp>
        <p:nvSpPr>
          <p:cNvPr id="23" name="직사각형 22">
            <a:extLst>
              <a:ext uri="{FF2B5EF4-FFF2-40B4-BE49-F238E27FC236}">
                <a16:creationId xmlns:a16="http://schemas.microsoft.com/office/drawing/2014/main" id="{74BE10AA-1D15-178A-7FDA-53623C5FDAE5}"/>
              </a:ext>
            </a:extLst>
          </p:cNvPr>
          <p:cNvSpPr/>
          <p:nvPr/>
        </p:nvSpPr>
        <p:spPr>
          <a:xfrm>
            <a:off x="3084014" y="1343234"/>
            <a:ext cx="4197927" cy="890649"/>
          </a:xfrm>
          <a:prstGeom prst="rect">
            <a:avLst/>
          </a:prstGeom>
          <a:solidFill>
            <a:schemeClr val="accent5">
              <a:lumMod val="20000"/>
              <a:lumOff val="80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TextBox 23">
            <a:extLst>
              <a:ext uri="{FF2B5EF4-FFF2-40B4-BE49-F238E27FC236}">
                <a16:creationId xmlns:a16="http://schemas.microsoft.com/office/drawing/2014/main" id="{C4B39972-D74A-08F2-D516-4118A5E7D073}"/>
              </a:ext>
            </a:extLst>
          </p:cNvPr>
          <p:cNvSpPr txBox="1"/>
          <p:nvPr/>
        </p:nvSpPr>
        <p:spPr>
          <a:xfrm>
            <a:off x="3159740" y="1419167"/>
            <a:ext cx="4122201" cy="738664"/>
          </a:xfrm>
          <a:prstGeom prst="rect">
            <a:avLst/>
          </a:prstGeom>
          <a:noFill/>
        </p:spPr>
        <p:txBody>
          <a:bodyPr wrap="square" rtlCol="0">
            <a:spAutoFit/>
          </a:bodyPr>
          <a:lstStyle/>
          <a:p>
            <a:pPr algn="ctr"/>
            <a:r>
              <a:rPr lang="ko-KR" altLang="en-US" b="1">
                <a:solidFill>
                  <a:schemeClr val="bg2">
                    <a:lumMod val="75000"/>
                  </a:schemeClr>
                </a:solidFill>
                <a:latin typeface="+mn-ea"/>
                <a:ea typeface="+mn-ea"/>
              </a:rPr>
              <a:t>미세소자 수준에서도</a:t>
            </a:r>
            <a:endParaRPr lang="en-US" altLang="ko-KR" b="1">
              <a:solidFill>
                <a:schemeClr val="bg2">
                  <a:lumMod val="75000"/>
                </a:schemeClr>
              </a:solidFill>
              <a:latin typeface="+mn-ea"/>
              <a:ea typeface="+mn-ea"/>
            </a:endParaRPr>
          </a:p>
          <a:p>
            <a:pPr algn="ctr"/>
            <a:r>
              <a:rPr lang="en-US" altLang="ko-KR" b="1">
                <a:solidFill>
                  <a:schemeClr val="bg2">
                    <a:lumMod val="75000"/>
                  </a:schemeClr>
                </a:solidFill>
                <a:latin typeface="+mn-ea"/>
                <a:ea typeface="+mn-ea"/>
              </a:rPr>
              <a:t>Single-Metal Gate </a:t>
            </a:r>
            <a:r>
              <a:rPr lang="ko-KR" altLang="en-US" b="1">
                <a:solidFill>
                  <a:schemeClr val="bg2">
                    <a:lumMod val="75000"/>
                  </a:schemeClr>
                </a:solidFill>
                <a:latin typeface="+mn-ea"/>
                <a:ea typeface="+mn-ea"/>
              </a:rPr>
              <a:t>대비 </a:t>
            </a:r>
            <a:r>
              <a:rPr lang="en-US" altLang="ko-KR" b="1">
                <a:solidFill>
                  <a:schemeClr val="bg2">
                    <a:lumMod val="75000"/>
                  </a:schemeClr>
                </a:solidFill>
                <a:latin typeface="+mn-ea"/>
                <a:ea typeface="+mn-ea"/>
              </a:rPr>
              <a:t>Dual-Metal Gate</a:t>
            </a:r>
            <a:r>
              <a:rPr lang="ko-KR" altLang="en-US" b="1">
                <a:solidFill>
                  <a:schemeClr val="bg2">
                    <a:lumMod val="75000"/>
                  </a:schemeClr>
                </a:solidFill>
                <a:latin typeface="+mn-ea"/>
                <a:ea typeface="+mn-ea"/>
              </a:rPr>
              <a:t>가 </a:t>
            </a:r>
            <a:endParaRPr lang="en-US" altLang="ko-KR" b="1">
              <a:solidFill>
                <a:schemeClr val="bg2">
                  <a:lumMod val="75000"/>
                </a:schemeClr>
              </a:solidFill>
              <a:latin typeface="+mn-ea"/>
              <a:ea typeface="+mn-ea"/>
            </a:endParaRPr>
          </a:p>
          <a:p>
            <a:pPr algn="ctr"/>
            <a:r>
              <a:rPr lang="ko-KR" altLang="en-US" b="1">
                <a:solidFill>
                  <a:schemeClr val="bg2">
                    <a:lumMod val="75000"/>
                  </a:schemeClr>
                </a:solidFill>
                <a:latin typeface="+mn-ea"/>
                <a:ea typeface="+mn-ea"/>
              </a:rPr>
              <a:t>가설과 같은 효율 경향성을 보임을 확인</a:t>
            </a:r>
          </a:p>
        </p:txBody>
      </p:sp>
      <p:sp>
        <p:nvSpPr>
          <p:cNvPr id="25" name="화살표: 아래쪽 24">
            <a:extLst>
              <a:ext uri="{FF2B5EF4-FFF2-40B4-BE49-F238E27FC236}">
                <a16:creationId xmlns:a16="http://schemas.microsoft.com/office/drawing/2014/main" id="{F1BD7A09-6235-8B8D-35E1-45DE62AFD92B}"/>
              </a:ext>
            </a:extLst>
          </p:cNvPr>
          <p:cNvSpPr/>
          <p:nvPr/>
        </p:nvSpPr>
        <p:spPr>
          <a:xfrm>
            <a:off x="2466404" y="1836668"/>
            <a:ext cx="344384" cy="3943661"/>
          </a:xfrm>
          <a:prstGeom prst="downArrow">
            <a:avLst/>
          </a:prstGeom>
          <a:solidFill>
            <a:schemeClr val="accent2">
              <a:lumMod val="60000"/>
              <a:lumOff val="4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6" name="TextBox 25">
            <a:extLst>
              <a:ext uri="{FF2B5EF4-FFF2-40B4-BE49-F238E27FC236}">
                <a16:creationId xmlns:a16="http://schemas.microsoft.com/office/drawing/2014/main" id="{3A0866C6-A06E-4684-D346-22EC078854C9}"/>
              </a:ext>
            </a:extLst>
          </p:cNvPr>
          <p:cNvSpPr txBox="1"/>
          <p:nvPr/>
        </p:nvSpPr>
        <p:spPr>
          <a:xfrm>
            <a:off x="937610" y="4234209"/>
            <a:ext cx="2262250" cy="523220"/>
          </a:xfrm>
          <a:prstGeom prst="rect">
            <a:avLst/>
          </a:prstGeom>
          <a:noFill/>
        </p:spPr>
        <p:txBody>
          <a:bodyPr wrap="square" rtlCol="0">
            <a:spAutoFit/>
          </a:bodyPr>
          <a:lstStyle/>
          <a:p>
            <a:pPr algn="ctr"/>
            <a:r>
              <a:rPr lang="en-US" altLang="ko-KR" b="1" dirty="0">
                <a:solidFill>
                  <a:schemeClr val="accent2">
                    <a:lumMod val="75000"/>
                  </a:schemeClr>
                </a:solidFill>
                <a:latin typeface="+mn-ea"/>
                <a:ea typeface="+mn-ea"/>
              </a:rPr>
              <a:t>SCE </a:t>
            </a:r>
            <a:r>
              <a:rPr lang="ko-KR" altLang="en-US" b="1" dirty="0">
                <a:solidFill>
                  <a:schemeClr val="accent2">
                    <a:lumMod val="75000"/>
                  </a:schemeClr>
                </a:solidFill>
                <a:latin typeface="+mn-ea"/>
                <a:ea typeface="+mn-ea"/>
              </a:rPr>
              <a:t>억제</a:t>
            </a:r>
            <a:endParaRPr lang="en-US" altLang="ko-KR" b="1" dirty="0">
              <a:solidFill>
                <a:schemeClr val="accent2">
                  <a:lumMod val="75000"/>
                </a:schemeClr>
              </a:solidFill>
              <a:latin typeface="+mn-ea"/>
              <a:ea typeface="+mn-ea"/>
            </a:endParaRPr>
          </a:p>
          <a:p>
            <a:pPr algn="ctr"/>
            <a:r>
              <a:rPr lang="ko-KR" altLang="en-US" b="1" dirty="0">
                <a:solidFill>
                  <a:schemeClr val="accent2">
                    <a:lumMod val="75000"/>
                  </a:schemeClr>
                </a:solidFill>
                <a:latin typeface="+mn-ea"/>
                <a:ea typeface="+mn-ea"/>
              </a:rPr>
              <a:t>효과 확인</a:t>
            </a:r>
          </a:p>
        </p:txBody>
      </p:sp>
      <p:sp>
        <p:nvSpPr>
          <p:cNvPr id="27" name="직사각형 26">
            <a:extLst>
              <a:ext uri="{FF2B5EF4-FFF2-40B4-BE49-F238E27FC236}">
                <a16:creationId xmlns:a16="http://schemas.microsoft.com/office/drawing/2014/main" id="{0F98A162-0320-2F7B-FAEA-D83ECFE64EFD}"/>
              </a:ext>
            </a:extLst>
          </p:cNvPr>
          <p:cNvSpPr/>
          <p:nvPr/>
        </p:nvSpPr>
        <p:spPr>
          <a:xfrm>
            <a:off x="7364886" y="1343235"/>
            <a:ext cx="4197927" cy="261610"/>
          </a:xfrm>
          <a:prstGeom prst="rect">
            <a:avLst/>
          </a:prstGeom>
          <a:solidFill>
            <a:schemeClr val="accent5">
              <a:lumMod val="20000"/>
              <a:lumOff val="80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8" name="TextBox 27">
            <a:extLst>
              <a:ext uri="{FF2B5EF4-FFF2-40B4-BE49-F238E27FC236}">
                <a16:creationId xmlns:a16="http://schemas.microsoft.com/office/drawing/2014/main" id="{2176E42E-B6D1-CA98-3407-19BF58EB9E5F}"/>
              </a:ext>
            </a:extLst>
          </p:cNvPr>
          <p:cNvSpPr txBox="1"/>
          <p:nvPr/>
        </p:nvSpPr>
        <p:spPr>
          <a:xfrm>
            <a:off x="7440612" y="1343234"/>
            <a:ext cx="4122201" cy="261610"/>
          </a:xfrm>
          <a:prstGeom prst="rect">
            <a:avLst/>
          </a:prstGeom>
          <a:noFill/>
        </p:spPr>
        <p:txBody>
          <a:bodyPr wrap="square" rtlCol="0">
            <a:spAutoFit/>
          </a:bodyPr>
          <a:lstStyle/>
          <a:p>
            <a:pPr algn="ctr"/>
            <a:r>
              <a:rPr lang="en-US" altLang="ko-KR" sz="1100" b="1">
                <a:solidFill>
                  <a:schemeClr val="bg2">
                    <a:lumMod val="75000"/>
                  </a:schemeClr>
                </a:solidFill>
                <a:latin typeface="+mn-ea"/>
                <a:ea typeface="+mn-ea"/>
              </a:rPr>
              <a:t>DIBL </a:t>
            </a:r>
            <a:r>
              <a:rPr lang="ko-KR" altLang="en-US" sz="1100" b="1">
                <a:solidFill>
                  <a:schemeClr val="bg2">
                    <a:lumMod val="75000"/>
                  </a:schemeClr>
                </a:solidFill>
                <a:latin typeface="+mn-ea"/>
                <a:ea typeface="+mn-ea"/>
              </a:rPr>
              <a:t>감소</a:t>
            </a:r>
          </a:p>
        </p:txBody>
      </p:sp>
      <p:sp>
        <p:nvSpPr>
          <p:cNvPr id="29" name="직사각형 28">
            <a:extLst>
              <a:ext uri="{FF2B5EF4-FFF2-40B4-BE49-F238E27FC236}">
                <a16:creationId xmlns:a16="http://schemas.microsoft.com/office/drawing/2014/main" id="{06D5672F-5F5F-71DF-6824-370299F9A763}"/>
              </a:ext>
            </a:extLst>
          </p:cNvPr>
          <p:cNvSpPr/>
          <p:nvPr/>
        </p:nvSpPr>
        <p:spPr>
          <a:xfrm>
            <a:off x="7357667" y="1657753"/>
            <a:ext cx="4197927" cy="261610"/>
          </a:xfrm>
          <a:prstGeom prst="rect">
            <a:avLst/>
          </a:prstGeom>
          <a:solidFill>
            <a:schemeClr val="accent5">
              <a:lumMod val="20000"/>
              <a:lumOff val="80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TextBox 29">
            <a:extLst>
              <a:ext uri="{FF2B5EF4-FFF2-40B4-BE49-F238E27FC236}">
                <a16:creationId xmlns:a16="http://schemas.microsoft.com/office/drawing/2014/main" id="{52A41A52-CC5E-5877-6B17-331EC861F68E}"/>
              </a:ext>
            </a:extLst>
          </p:cNvPr>
          <p:cNvSpPr txBox="1"/>
          <p:nvPr/>
        </p:nvSpPr>
        <p:spPr>
          <a:xfrm>
            <a:off x="7433393" y="1657752"/>
            <a:ext cx="4122201" cy="261610"/>
          </a:xfrm>
          <a:prstGeom prst="rect">
            <a:avLst/>
          </a:prstGeom>
          <a:noFill/>
        </p:spPr>
        <p:txBody>
          <a:bodyPr wrap="square" rtlCol="0">
            <a:spAutoFit/>
          </a:bodyPr>
          <a:lstStyle/>
          <a:p>
            <a:pPr algn="ctr"/>
            <a:r>
              <a:rPr lang="en-US" altLang="ko-KR" sz="1100" b="1">
                <a:solidFill>
                  <a:schemeClr val="bg2">
                    <a:lumMod val="75000"/>
                  </a:schemeClr>
                </a:solidFill>
                <a:latin typeface="+mn-ea"/>
                <a:ea typeface="+mn-ea"/>
              </a:rPr>
              <a:t>Ion/Ioff </a:t>
            </a:r>
            <a:r>
              <a:rPr lang="ko-KR" altLang="en-US" sz="1100" b="1">
                <a:solidFill>
                  <a:schemeClr val="bg2">
                    <a:lumMod val="75000"/>
                  </a:schemeClr>
                </a:solidFill>
                <a:latin typeface="+mn-ea"/>
                <a:ea typeface="+mn-ea"/>
              </a:rPr>
              <a:t>비율 증가</a:t>
            </a:r>
          </a:p>
        </p:txBody>
      </p:sp>
      <p:sp>
        <p:nvSpPr>
          <p:cNvPr id="31" name="직사각형 30">
            <a:extLst>
              <a:ext uri="{FF2B5EF4-FFF2-40B4-BE49-F238E27FC236}">
                <a16:creationId xmlns:a16="http://schemas.microsoft.com/office/drawing/2014/main" id="{C220B531-2EB4-6613-1A7B-07DD7DD559C2}"/>
              </a:ext>
            </a:extLst>
          </p:cNvPr>
          <p:cNvSpPr/>
          <p:nvPr/>
        </p:nvSpPr>
        <p:spPr>
          <a:xfrm>
            <a:off x="7357667" y="1972273"/>
            <a:ext cx="4197927" cy="261610"/>
          </a:xfrm>
          <a:prstGeom prst="rect">
            <a:avLst/>
          </a:prstGeom>
          <a:solidFill>
            <a:schemeClr val="accent5">
              <a:lumMod val="20000"/>
              <a:lumOff val="80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TextBox 31">
            <a:extLst>
              <a:ext uri="{FF2B5EF4-FFF2-40B4-BE49-F238E27FC236}">
                <a16:creationId xmlns:a16="http://schemas.microsoft.com/office/drawing/2014/main" id="{9DF8252E-B925-4219-0200-13B8A3AABF31}"/>
              </a:ext>
            </a:extLst>
          </p:cNvPr>
          <p:cNvSpPr txBox="1"/>
          <p:nvPr/>
        </p:nvSpPr>
        <p:spPr>
          <a:xfrm>
            <a:off x="7433393" y="1972272"/>
            <a:ext cx="4122201" cy="261610"/>
          </a:xfrm>
          <a:prstGeom prst="rect">
            <a:avLst/>
          </a:prstGeom>
          <a:noFill/>
        </p:spPr>
        <p:txBody>
          <a:bodyPr wrap="square" rtlCol="0">
            <a:spAutoFit/>
          </a:bodyPr>
          <a:lstStyle/>
          <a:p>
            <a:pPr algn="ctr"/>
            <a:r>
              <a:rPr lang="en-US" altLang="ko-KR" sz="1100" b="1">
                <a:solidFill>
                  <a:schemeClr val="bg2">
                    <a:lumMod val="75000"/>
                  </a:schemeClr>
                </a:solidFill>
                <a:latin typeface="+mn-ea"/>
                <a:ea typeface="+mn-ea"/>
              </a:rPr>
              <a:t>SS </a:t>
            </a:r>
            <a:r>
              <a:rPr lang="ko-KR" altLang="en-US" sz="1100" b="1">
                <a:solidFill>
                  <a:schemeClr val="bg2">
                    <a:lumMod val="75000"/>
                  </a:schemeClr>
                </a:solidFill>
                <a:latin typeface="+mn-ea"/>
                <a:ea typeface="+mn-ea"/>
              </a:rPr>
              <a:t>안정성 유지</a:t>
            </a:r>
          </a:p>
        </p:txBody>
      </p:sp>
      <p:sp>
        <p:nvSpPr>
          <p:cNvPr id="36" name="TextBox 35">
            <a:extLst>
              <a:ext uri="{FF2B5EF4-FFF2-40B4-BE49-F238E27FC236}">
                <a16:creationId xmlns:a16="http://schemas.microsoft.com/office/drawing/2014/main" id="{A05AD3D0-2093-5617-F5F1-969F56A18A7E}"/>
              </a:ext>
            </a:extLst>
          </p:cNvPr>
          <p:cNvSpPr txBox="1"/>
          <p:nvPr/>
        </p:nvSpPr>
        <p:spPr>
          <a:xfrm>
            <a:off x="6311795" y="2604641"/>
            <a:ext cx="1810344" cy="307777"/>
          </a:xfrm>
          <a:prstGeom prst="rect">
            <a:avLst/>
          </a:prstGeom>
          <a:noFill/>
        </p:spPr>
        <p:txBody>
          <a:bodyPr wrap="square" rtlCol="0">
            <a:spAutoFit/>
          </a:bodyPr>
          <a:lstStyle/>
          <a:p>
            <a:r>
              <a:rPr lang="en-US" altLang="ko-KR" b="1">
                <a:latin typeface="+mn-ea"/>
                <a:ea typeface="+mn-ea"/>
              </a:rPr>
              <a:t>&lt;</a:t>
            </a:r>
            <a:r>
              <a:rPr lang="ko-KR" altLang="en-US" b="1">
                <a:latin typeface="+mn-ea"/>
                <a:ea typeface="+mn-ea"/>
              </a:rPr>
              <a:t>오차 가능성 고찰</a:t>
            </a:r>
            <a:r>
              <a:rPr lang="en-US" altLang="ko-KR" b="1">
                <a:latin typeface="+mn-ea"/>
                <a:ea typeface="+mn-ea"/>
              </a:rPr>
              <a:t>&gt;</a:t>
            </a:r>
            <a:endParaRPr lang="ko-KR" altLang="en-US" b="1">
              <a:latin typeface="+mn-ea"/>
              <a:ea typeface="+mn-ea"/>
            </a:endParaRPr>
          </a:p>
        </p:txBody>
      </p:sp>
      <p:sp>
        <p:nvSpPr>
          <p:cNvPr id="38" name="직사각형 37">
            <a:extLst>
              <a:ext uri="{FF2B5EF4-FFF2-40B4-BE49-F238E27FC236}">
                <a16:creationId xmlns:a16="http://schemas.microsoft.com/office/drawing/2014/main" id="{49408812-7980-66D6-B35E-C0B48EC2774C}"/>
              </a:ext>
            </a:extLst>
          </p:cNvPr>
          <p:cNvSpPr/>
          <p:nvPr/>
        </p:nvSpPr>
        <p:spPr>
          <a:xfrm>
            <a:off x="3084014" y="2921729"/>
            <a:ext cx="8471580" cy="433210"/>
          </a:xfrm>
          <a:prstGeom prst="rect">
            <a:avLst/>
          </a:prstGeom>
          <a:solidFill>
            <a:schemeClr val="accent2">
              <a:lumMod val="40000"/>
              <a:lumOff val="60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TextBox 39">
            <a:extLst>
              <a:ext uri="{FF2B5EF4-FFF2-40B4-BE49-F238E27FC236}">
                <a16:creationId xmlns:a16="http://schemas.microsoft.com/office/drawing/2014/main" id="{905F830A-27F9-5E94-F817-21B72C9CEB71}"/>
              </a:ext>
            </a:extLst>
          </p:cNvPr>
          <p:cNvSpPr txBox="1"/>
          <p:nvPr/>
        </p:nvSpPr>
        <p:spPr>
          <a:xfrm>
            <a:off x="4039650" y="2988470"/>
            <a:ext cx="7042067" cy="307777"/>
          </a:xfrm>
          <a:prstGeom prst="rect">
            <a:avLst/>
          </a:prstGeom>
          <a:noFill/>
        </p:spPr>
        <p:txBody>
          <a:bodyPr wrap="square" rtlCol="0">
            <a:spAutoFit/>
          </a:bodyPr>
          <a:lstStyle/>
          <a:p>
            <a:r>
              <a:rPr lang="ko-KR" altLang="en-US" b="1">
                <a:solidFill>
                  <a:schemeClr val="tx1">
                    <a:lumMod val="95000"/>
                    <a:lumOff val="5000"/>
                  </a:schemeClr>
                </a:solidFill>
                <a:latin typeface="+mn-ea"/>
                <a:ea typeface="+mn-ea"/>
              </a:rPr>
              <a:t>일부 조건에서 고전압 문턱전압이 저전압 문턱전압보다 크게 추출되는 현상 발생</a:t>
            </a:r>
          </a:p>
        </p:txBody>
      </p:sp>
      <p:sp>
        <p:nvSpPr>
          <p:cNvPr id="42" name="화살표: 오른쪽 41">
            <a:extLst>
              <a:ext uri="{FF2B5EF4-FFF2-40B4-BE49-F238E27FC236}">
                <a16:creationId xmlns:a16="http://schemas.microsoft.com/office/drawing/2014/main" id="{F3873E4B-C2D9-7EA3-ADF4-E325FBD2B6C5}"/>
              </a:ext>
            </a:extLst>
          </p:cNvPr>
          <p:cNvSpPr/>
          <p:nvPr/>
        </p:nvSpPr>
        <p:spPr>
          <a:xfrm>
            <a:off x="3853719" y="3557741"/>
            <a:ext cx="1007364" cy="261257"/>
          </a:xfrm>
          <a:prstGeom prst="rightArrow">
            <a:avLst/>
          </a:prstGeom>
          <a:solidFill>
            <a:schemeClr val="accent2">
              <a:lumMod val="60000"/>
              <a:lumOff val="40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3" name="직사각형 42">
            <a:extLst>
              <a:ext uri="{FF2B5EF4-FFF2-40B4-BE49-F238E27FC236}">
                <a16:creationId xmlns:a16="http://schemas.microsoft.com/office/drawing/2014/main" id="{62C588F9-5659-2086-AB73-32A68C0C320E}"/>
              </a:ext>
            </a:extLst>
          </p:cNvPr>
          <p:cNvSpPr/>
          <p:nvPr/>
        </p:nvSpPr>
        <p:spPr>
          <a:xfrm>
            <a:off x="4912486" y="3475982"/>
            <a:ext cx="2024248" cy="433210"/>
          </a:xfrm>
          <a:prstGeom prst="rect">
            <a:avLst/>
          </a:prstGeom>
          <a:solidFill>
            <a:schemeClr val="accent2">
              <a:lumMod val="40000"/>
              <a:lumOff val="60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4" name="TextBox 43">
            <a:extLst>
              <a:ext uri="{FF2B5EF4-FFF2-40B4-BE49-F238E27FC236}">
                <a16:creationId xmlns:a16="http://schemas.microsoft.com/office/drawing/2014/main" id="{A0A8114F-8BC0-62BD-4078-95950902D4A7}"/>
              </a:ext>
            </a:extLst>
          </p:cNvPr>
          <p:cNvSpPr txBox="1"/>
          <p:nvPr/>
        </p:nvSpPr>
        <p:spPr>
          <a:xfrm>
            <a:off x="4976428" y="3552033"/>
            <a:ext cx="2011709" cy="261610"/>
          </a:xfrm>
          <a:prstGeom prst="rect">
            <a:avLst/>
          </a:prstGeom>
          <a:noFill/>
        </p:spPr>
        <p:txBody>
          <a:bodyPr wrap="square" rtlCol="0">
            <a:spAutoFit/>
          </a:bodyPr>
          <a:lstStyle/>
          <a:p>
            <a:r>
              <a:rPr lang="ko-KR" altLang="en-US" sz="1100" b="1">
                <a:solidFill>
                  <a:schemeClr val="tx1">
                    <a:lumMod val="95000"/>
                    <a:lumOff val="5000"/>
                  </a:schemeClr>
                </a:solidFill>
                <a:latin typeface="+mn-ea"/>
                <a:ea typeface="+mn-ea"/>
              </a:rPr>
              <a:t>일반적인 </a:t>
            </a:r>
            <a:r>
              <a:rPr lang="en-US" altLang="ko-KR" sz="1100" b="1">
                <a:solidFill>
                  <a:schemeClr val="tx1">
                    <a:lumMod val="95000"/>
                    <a:lumOff val="5000"/>
                  </a:schemeClr>
                </a:solidFill>
                <a:latin typeface="+mn-ea"/>
                <a:ea typeface="+mn-ea"/>
              </a:rPr>
              <a:t>DIBL </a:t>
            </a:r>
            <a:r>
              <a:rPr lang="ko-KR" altLang="en-US" sz="1100" b="1">
                <a:solidFill>
                  <a:schemeClr val="tx1">
                    <a:lumMod val="95000"/>
                    <a:lumOff val="5000"/>
                  </a:schemeClr>
                </a:solidFill>
                <a:latin typeface="+mn-ea"/>
                <a:ea typeface="+mn-ea"/>
              </a:rPr>
              <a:t>방향과 반대</a:t>
            </a:r>
            <a:r>
              <a:rPr lang="en-US" altLang="ko-KR" sz="1100" b="1">
                <a:solidFill>
                  <a:schemeClr val="tx1">
                    <a:lumMod val="95000"/>
                    <a:lumOff val="5000"/>
                  </a:schemeClr>
                </a:solidFill>
                <a:latin typeface="+mn-ea"/>
                <a:ea typeface="+mn-ea"/>
              </a:rPr>
              <a:t> </a:t>
            </a:r>
            <a:endParaRPr lang="ko-KR" altLang="en-US" sz="1100" b="1">
              <a:solidFill>
                <a:schemeClr val="tx1">
                  <a:lumMod val="95000"/>
                  <a:lumOff val="5000"/>
                </a:schemeClr>
              </a:solidFill>
              <a:latin typeface="+mn-ea"/>
              <a:ea typeface="+mn-ea"/>
            </a:endParaRPr>
          </a:p>
        </p:txBody>
      </p:sp>
      <p:sp>
        <p:nvSpPr>
          <p:cNvPr id="45" name="직사각형 44">
            <a:extLst>
              <a:ext uri="{FF2B5EF4-FFF2-40B4-BE49-F238E27FC236}">
                <a16:creationId xmlns:a16="http://schemas.microsoft.com/office/drawing/2014/main" id="{2A519981-6B0B-D7DA-A671-602E5A3B7D87}"/>
              </a:ext>
            </a:extLst>
          </p:cNvPr>
          <p:cNvSpPr/>
          <p:nvPr/>
        </p:nvSpPr>
        <p:spPr>
          <a:xfrm>
            <a:off x="6988136" y="3475982"/>
            <a:ext cx="3251803" cy="433210"/>
          </a:xfrm>
          <a:prstGeom prst="rect">
            <a:avLst/>
          </a:prstGeom>
          <a:solidFill>
            <a:srgbClr val="FFFF00"/>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6" name="TextBox 45">
            <a:extLst>
              <a:ext uri="{FF2B5EF4-FFF2-40B4-BE49-F238E27FC236}">
                <a16:creationId xmlns:a16="http://schemas.microsoft.com/office/drawing/2014/main" id="{D6D1D663-5A6F-50F4-1FD8-954CA0DDEB8C}"/>
              </a:ext>
            </a:extLst>
          </p:cNvPr>
          <p:cNvSpPr txBox="1"/>
          <p:nvPr/>
        </p:nvSpPr>
        <p:spPr>
          <a:xfrm>
            <a:off x="7012552" y="3570558"/>
            <a:ext cx="3251803" cy="261610"/>
          </a:xfrm>
          <a:prstGeom prst="rect">
            <a:avLst/>
          </a:prstGeom>
          <a:noFill/>
        </p:spPr>
        <p:txBody>
          <a:bodyPr wrap="square" rtlCol="0">
            <a:spAutoFit/>
          </a:bodyPr>
          <a:lstStyle/>
          <a:p>
            <a:r>
              <a:rPr lang="en-US" altLang="ko-KR" sz="1100" b="1">
                <a:solidFill>
                  <a:schemeClr val="tx1">
                    <a:lumMod val="95000"/>
                    <a:lumOff val="5000"/>
                  </a:schemeClr>
                </a:solidFill>
                <a:latin typeface="+mn-ea"/>
                <a:ea typeface="+mn-ea"/>
              </a:rPr>
              <a:t>Vtgm </a:t>
            </a:r>
            <a:r>
              <a:rPr lang="ko-KR" altLang="en-US" sz="1100" b="1">
                <a:solidFill>
                  <a:schemeClr val="tx1">
                    <a:lumMod val="95000"/>
                    <a:lumOff val="5000"/>
                  </a:schemeClr>
                </a:solidFill>
                <a:latin typeface="+mn-ea"/>
                <a:ea typeface="+mn-ea"/>
              </a:rPr>
              <a:t>기반 </a:t>
            </a:r>
            <a:r>
              <a:rPr lang="en-US" altLang="ko-KR" sz="1100" b="1">
                <a:solidFill>
                  <a:schemeClr val="tx1">
                    <a:lumMod val="95000"/>
                    <a:lumOff val="5000"/>
                  </a:schemeClr>
                </a:solidFill>
                <a:latin typeface="+mn-ea"/>
                <a:ea typeface="+mn-ea"/>
              </a:rPr>
              <a:t>Vth </a:t>
            </a:r>
            <a:r>
              <a:rPr lang="ko-KR" altLang="en-US" sz="1100" b="1">
                <a:solidFill>
                  <a:schemeClr val="tx1">
                    <a:lumMod val="95000"/>
                    <a:lumOff val="5000"/>
                  </a:schemeClr>
                </a:solidFill>
                <a:latin typeface="+mn-ea"/>
                <a:ea typeface="+mn-ea"/>
              </a:rPr>
              <a:t>추출 방식으로 인한 오차로 추정</a:t>
            </a:r>
          </a:p>
        </p:txBody>
      </p:sp>
      <p:sp>
        <p:nvSpPr>
          <p:cNvPr id="47" name="직사각형 46">
            <a:extLst>
              <a:ext uri="{FF2B5EF4-FFF2-40B4-BE49-F238E27FC236}">
                <a16:creationId xmlns:a16="http://schemas.microsoft.com/office/drawing/2014/main" id="{87C8BF95-B24A-2B20-67D4-B2B1AF66DBFE}"/>
              </a:ext>
            </a:extLst>
          </p:cNvPr>
          <p:cNvSpPr/>
          <p:nvPr/>
        </p:nvSpPr>
        <p:spPr>
          <a:xfrm>
            <a:off x="10303881" y="3475982"/>
            <a:ext cx="1258931" cy="433210"/>
          </a:xfrm>
          <a:prstGeom prst="rect">
            <a:avLst/>
          </a:prstGeom>
          <a:solidFill>
            <a:schemeClr val="accent2">
              <a:lumMod val="40000"/>
              <a:lumOff val="60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8" name="TextBox 47">
            <a:extLst>
              <a:ext uri="{FF2B5EF4-FFF2-40B4-BE49-F238E27FC236}">
                <a16:creationId xmlns:a16="http://schemas.microsoft.com/office/drawing/2014/main" id="{0154BA63-72D9-7868-24B6-FB90E4726D02}"/>
              </a:ext>
            </a:extLst>
          </p:cNvPr>
          <p:cNvSpPr txBox="1"/>
          <p:nvPr/>
        </p:nvSpPr>
        <p:spPr>
          <a:xfrm>
            <a:off x="10303881" y="3564129"/>
            <a:ext cx="1460666" cy="261610"/>
          </a:xfrm>
          <a:prstGeom prst="rect">
            <a:avLst/>
          </a:prstGeom>
          <a:noFill/>
        </p:spPr>
        <p:txBody>
          <a:bodyPr wrap="square" rtlCol="0">
            <a:spAutoFit/>
          </a:bodyPr>
          <a:lstStyle/>
          <a:p>
            <a:r>
              <a:rPr lang="en-US" altLang="ko-KR" sz="1100" b="1">
                <a:solidFill>
                  <a:schemeClr val="tx1">
                    <a:lumMod val="95000"/>
                    <a:lumOff val="5000"/>
                  </a:schemeClr>
                </a:solidFill>
                <a:latin typeface="+mn-ea"/>
                <a:ea typeface="+mn-ea"/>
              </a:rPr>
              <a:t>DIBL </a:t>
            </a:r>
            <a:r>
              <a:rPr lang="ko-KR" altLang="en-US" sz="1100" b="1">
                <a:solidFill>
                  <a:schemeClr val="tx1">
                    <a:lumMod val="95000"/>
                    <a:lumOff val="5000"/>
                  </a:schemeClr>
                </a:solidFill>
                <a:latin typeface="+mn-ea"/>
                <a:ea typeface="+mn-ea"/>
              </a:rPr>
              <a:t>절대값 비교</a:t>
            </a:r>
          </a:p>
        </p:txBody>
      </p:sp>
      <p:sp>
        <p:nvSpPr>
          <p:cNvPr id="49" name="화살표: 오른쪽 48">
            <a:extLst>
              <a:ext uri="{FF2B5EF4-FFF2-40B4-BE49-F238E27FC236}">
                <a16:creationId xmlns:a16="http://schemas.microsoft.com/office/drawing/2014/main" id="{E4510D2B-2264-CA33-8F0D-0F6BE883164E}"/>
              </a:ext>
            </a:extLst>
          </p:cNvPr>
          <p:cNvSpPr/>
          <p:nvPr/>
        </p:nvSpPr>
        <p:spPr>
          <a:xfrm>
            <a:off x="3853720" y="4109280"/>
            <a:ext cx="1007364" cy="261257"/>
          </a:xfrm>
          <a:prstGeom prst="rightArrow">
            <a:avLst/>
          </a:prstGeom>
          <a:solidFill>
            <a:schemeClr val="accent2">
              <a:lumMod val="60000"/>
              <a:lumOff val="40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0" name="직사각형 49">
            <a:extLst>
              <a:ext uri="{FF2B5EF4-FFF2-40B4-BE49-F238E27FC236}">
                <a16:creationId xmlns:a16="http://schemas.microsoft.com/office/drawing/2014/main" id="{B6868D50-9C80-A97B-686C-1D921AD31A22}"/>
              </a:ext>
            </a:extLst>
          </p:cNvPr>
          <p:cNvSpPr/>
          <p:nvPr/>
        </p:nvSpPr>
        <p:spPr>
          <a:xfrm>
            <a:off x="4912486" y="4041549"/>
            <a:ext cx="2276352" cy="433210"/>
          </a:xfrm>
          <a:prstGeom prst="rect">
            <a:avLst/>
          </a:prstGeom>
          <a:solidFill>
            <a:srgbClr val="FFFF00"/>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1" name="TextBox 50">
            <a:extLst>
              <a:ext uri="{FF2B5EF4-FFF2-40B4-BE49-F238E27FC236}">
                <a16:creationId xmlns:a16="http://schemas.microsoft.com/office/drawing/2014/main" id="{3A611E95-3CF7-4BC1-FA89-69EC73EAB21B}"/>
              </a:ext>
            </a:extLst>
          </p:cNvPr>
          <p:cNvSpPr txBox="1"/>
          <p:nvPr/>
        </p:nvSpPr>
        <p:spPr>
          <a:xfrm>
            <a:off x="4926587" y="4129165"/>
            <a:ext cx="2262251" cy="261610"/>
          </a:xfrm>
          <a:prstGeom prst="rect">
            <a:avLst/>
          </a:prstGeom>
          <a:noFill/>
        </p:spPr>
        <p:txBody>
          <a:bodyPr wrap="square" rtlCol="0">
            <a:spAutoFit/>
          </a:bodyPr>
          <a:lstStyle/>
          <a:p>
            <a:pPr algn="ctr"/>
            <a:r>
              <a:rPr lang="en-US" altLang="ko-KR" sz="1100" b="1">
                <a:solidFill>
                  <a:schemeClr val="tx1">
                    <a:lumMod val="95000"/>
                    <a:lumOff val="5000"/>
                  </a:schemeClr>
                </a:solidFill>
                <a:latin typeface="+mn-ea"/>
                <a:ea typeface="+mn-ea"/>
              </a:rPr>
              <a:t>DIBL</a:t>
            </a:r>
            <a:r>
              <a:rPr lang="ko-KR" altLang="en-US" sz="1100" b="1">
                <a:solidFill>
                  <a:schemeClr val="tx1">
                    <a:lumMod val="95000"/>
                    <a:lumOff val="5000"/>
                  </a:schemeClr>
                </a:solidFill>
                <a:latin typeface="+mn-ea"/>
                <a:ea typeface="+mn-ea"/>
              </a:rPr>
              <a:t> </a:t>
            </a:r>
            <a:r>
              <a:rPr lang="ko-KR" altLang="en-US" sz="1100" b="1">
                <a:solidFill>
                  <a:srgbClr val="FF0000"/>
                </a:solidFill>
                <a:latin typeface="+mn-ea"/>
                <a:ea typeface="+mn-ea"/>
              </a:rPr>
              <a:t>특이값</a:t>
            </a:r>
            <a:r>
              <a:rPr lang="ko-KR" altLang="en-US" sz="1100" b="1">
                <a:solidFill>
                  <a:schemeClr val="tx1">
                    <a:lumMod val="95000"/>
                    <a:lumOff val="5000"/>
                  </a:schemeClr>
                </a:solidFill>
                <a:latin typeface="+mn-ea"/>
                <a:ea typeface="+mn-ea"/>
              </a:rPr>
              <a:t>은 배제</a:t>
            </a:r>
          </a:p>
        </p:txBody>
      </p:sp>
      <p:sp>
        <p:nvSpPr>
          <p:cNvPr id="52" name="화살표: 오른쪽 51">
            <a:extLst>
              <a:ext uri="{FF2B5EF4-FFF2-40B4-BE49-F238E27FC236}">
                <a16:creationId xmlns:a16="http://schemas.microsoft.com/office/drawing/2014/main" id="{51CB8176-FF77-37C3-D631-BAF91AA94137}"/>
              </a:ext>
            </a:extLst>
          </p:cNvPr>
          <p:cNvSpPr/>
          <p:nvPr/>
        </p:nvSpPr>
        <p:spPr>
          <a:xfrm>
            <a:off x="7281941" y="4119842"/>
            <a:ext cx="1007364" cy="261257"/>
          </a:xfrm>
          <a:prstGeom prst="rightArrow">
            <a:avLst/>
          </a:prstGeom>
          <a:solidFill>
            <a:schemeClr val="accent2">
              <a:lumMod val="60000"/>
              <a:lumOff val="40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3" name="직사각형 52">
            <a:extLst>
              <a:ext uri="{FF2B5EF4-FFF2-40B4-BE49-F238E27FC236}">
                <a16:creationId xmlns:a16="http://schemas.microsoft.com/office/drawing/2014/main" id="{05E380CF-A165-1EB6-E068-2AA979339510}"/>
              </a:ext>
            </a:extLst>
          </p:cNvPr>
          <p:cNvSpPr/>
          <p:nvPr/>
        </p:nvSpPr>
        <p:spPr>
          <a:xfrm>
            <a:off x="8406210" y="4053927"/>
            <a:ext cx="2276352" cy="433210"/>
          </a:xfrm>
          <a:prstGeom prst="rect">
            <a:avLst/>
          </a:prstGeom>
          <a:solidFill>
            <a:schemeClr val="accent2">
              <a:lumMod val="40000"/>
              <a:lumOff val="60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4" name="TextBox 53">
            <a:extLst>
              <a:ext uri="{FF2B5EF4-FFF2-40B4-BE49-F238E27FC236}">
                <a16:creationId xmlns:a16="http://schemas.microsoft.com/office/drawing/2014/main" id="{0A3A008D-8D5D-6F77-6330-EC824464FC62}"/>
              </a:ext>
            </a:extLst>
          </p:cNvPr>
          <p:cNvSpPr txBox="1"/>
          <p:nvPr/>
        </p:nvSpPr>
        <p:spPr>
          <a:xfrm>
            <a:off x="8420311" y="4135590"/>
            <a:ext cx="2262251" cy="261610"/>
          </a:xfrm>
          <a:prstGeom prst="rect">
            <a:avLst/>
          </a:prstGeom>
          <a:noFill/>
        </p:spPr>
        <p:txBody>
          <a:bodyPr wrap="square" rtlCol="0">
            <a:spAutoFit/>
          </a:bodyPr>
          <a:lstStyle/>
          <a:p>
            <a:pPr algn="ctr"/>
            <a:r>
              <a:rPr lang="en-US" altLang="ko-KR" sz="1100" b="1">
                <a:solidFill>
                  <a:schemeClr val="tx1">
                    <a:lumMod val="95000"/>
                    <a:lumOff val="5000"/>
                  </a:schemeClr>
                </a:solidFill>
                <a:latin typeface="+mn-ea"/>
                <a:ea typeface="+mn-ea"/>
              </a:rPr>
              <a:t>SS, Ioff, Ion/Ioff </a:t>
            </a:r>
            <a:r>
              <a:rPr lang="ko-KR" altLang="en-US" sz="1100" b="1">
                <a:solidFill>
                  <a:schemeClr val="tx1">
                    <a:lumMod val="95000"/>
                    <a:lumOff val="5000"/>
                  </a:schemeClr>
                </a:solidFill>
                <a:latin typeface="+mn-ea"/>
                <a:ea typeface="+mn-ea"/>
              </a:rPr>
              <a:t>함께 고려</a:t>
            </a:r>
          </a:p>
        </p:txBody>
      </p:sp>
      <p:sp>
        <p:nvSpPr>
          <p:cNvPr id="57" name="TextBox 56">
            <a:extLst>
              <a:ext uri="{FF2B5EF4-FFF2-40B4-BE49-F238E27FC236}">
                <a16:creationId xmlns:a16="http://schemas.microsoft.com/office/drawing/2014/main" id="{6054D88D-1D54-80D0-621E-BEB928696AF8}"/>
              </a:ext>
            </a:extLst>
          </p:cNvPr>
          <p:cNvSpPr txBox="1"/>
          <p:nvPr/>
        </p:nvSpPr>
        <p:spPr>
          <a:xfrm>
            <a:off x="344255" y="6665188"/>
            <a:ext cx="11887200" cy="200055"/>
          </a:xfrm>
          <a:prstGeom prst="rect">
            <a:avLst/>
          </a:prstGeom>
          <a:noFill/>
        </p:spPr>
        <p:txBody>
          <a:bodyPr wrap="square" rtlCol="0">
            <a:spAutoFit/>
          </a:bodyPr>
          <a:lstStyle/>
          <a:p>
            <a:pPr algn="r"/>
            <a:r>
              <a:rPr lang="en-US" altLang="ko-KR" sz="700"/>
              <a:t>Figures on Slides 1–2 and the TCAD simulation codes, including SProcess, SDevice, and SVisual scripts, were generated with the assistance of ChatGPT by OpenAI. The generated materials were reviewed, modified, and applied by the authors for this project.</a:t>
            </a:r>
          </a:p>
        </p:txBody>
      </p:sp>
      <p:pic>
        <p:nvPicPr>
          <p:cNvPr id="11" name="그림 10">
            <a:extLst>
              <a:ext uri="{FF2B5EF4-FFF2-40B4-BE49-F238E27FC236}">
                <a16:creationId xmlns:a16="http://schemas.microsoft.com/office/drawing/2014/main" id="{5E796088-BD8E-C1FE-E5F3-EA31A881CF28}"/>
              </a:ext>
            </a:extLst>
          </p:cNvPr>
          <p:cNvPicPr>
            <a:picLocks noChangeAspect="1"/>
          </p:cNvPicPr>
          <p:nvPr/>
        </p:nvPicPr>
        <p:blipFill>
          <a:blip r:embed="rId6"/>
          <a:stretch>
            <a:fillRect/>
          </a:stretch>
        </p:blipFill>
        <p:spPr>
          <a:xfrm>
            <a:off x="5969421" y="5095194"/>
            <a:ext cx="1865697" cy="698303"/>
          </a:xfrm>
          <a:prstGeom prst="rect">
            <a:avLst/>
          </a:prstGeom>
        </p:spPr>
      </p:pic>
      <p:sp>
        <p:nvSpPr>
          <p:cNvPr id="17" name="TextBox 16">
            <a:extLst>
              <a:ext uri="{FF2B5EF4-FFF2-40B4-BE49-F238E27FC236}">
                <a16:creationId xmlns:a16="http://schemas.microsoft.com/office/drawing/2014/main" id="{BEEBD858-26A8-83CE-A771-FCA927337896}"/>
              </a:ext>
            </a:extLst>
          </p:cNvPr>
          <p:cNvSpPr txBox="1"/>
          <p:nvPr/>
        </p:nvSpPr>
        <p:spPr>
          <a:xfrm>
            <a:off x="4246043" y="5844122"/>
            <a:ext cx="1294022" cy="261610"/>
          </a:xfrm>
          <a:prstGeom prst="rect">
            <a:avLst/>
          </a:prstGeom>
          <a:noFill/>
        </p:spPr>
        <p:txBody>
          <a:bodyPr wrap="square" rtlCol="0">
            <a:spAutoFit/>
          </a:bodyPr>
          <a:lstStyle/>
          <a:p>
            <a:r>
              <a:rPr lang="en-US" altLang="ko-KR" sz="1100"/>
              <a:t>&lt;Lg=0.1 </a:t>
            </a:r>
            <a:r>
              <a:rPr lang="ko-KR" altLang="en-US" sz="1100"/>
              <a:t>최종값</a:t>
            </a:r>
            <a:r>
              <a:rPr lang="en-US" altLang="ko-KR" sz="1100"/>
              <a:t>&gt;</a:t>
            </a:r>
            <a:endParaRPr lang="ko-KR" altLang="en-US" sz="1100"/>
          </a:p>
        </p:txBody>
      </p:sp>
      <p:sp>
        <p:nvSpPr>
          <p:cNvPr id="18" name="TextBox 17">
            <a:extLst>
              <a:ext uri="{FF2B5EF4-FFF2-40B4-BE49-F238E27FC236}">
                <a16:creationId xmlns:a16="http://schemas.microsoft.com/office/drawing/2014/main" id="{51A99A2F-5F85-896F-7017-9A97509C4597}"/>
              </a:ext>
            </a:extLst>
          </p:cNvPr>
          <p:cNvSpPr txBox="1"/>
          <p:nvPr/>
        </p:nvSpPr>
        <p:spPr>
          <a:xfrm>
            <a:off x="6098583" y="5839603"/>
            <a:ext cx="1985530" cy="261610"/>
          </a:xfrm>
          <a:prstGeom prst="rect">
            <a:avLst/>
          </a:prstGeom>
          <a:noFill/>
        </p:spPr>
        <p:txBody>
          <a:bodyPr wrap="square" rtlCol="0">
            <a:spAutoFit/>
          </a:bodyPr>
          <a:lstStyle/>
          <a:p>
            <a:r>
              <a:rPr lang="en-US" altLang="ko-KR" sz="1100"/>
              <a:t>&lt;Lg=0.028 baseline&gt;</a:t>
            </a:r>
            <a:endParaRPr lang="ko-KR" altLang="en-US" sz="1100"/>
          </a:p>
        </p:txBody>
      </p:sp>
      <p:sp>
        <p:nvSpPr>
          <p:cNvPr id="19" name="직사각형 18">
            <a:extLst>
              <a:ext uri="{FF2B5EF4-FFF2-40B4-BE49-F238E27FC236}">
                <a16:creationId xmlns:a16="http://schemas.microsoft.com/office/drawing/2014/main" id="{AEDC8242-0D8E-B028-52B2-D629DD942971}"/>
              </a:ext>
            </a:extLst>
          </p:cNvPr>
          <p:cNvSpPr/>
          <p:nvPr/>
        </p:nvSpPr>
        <p:spPr>
          <a:xfrm>
            <a:off x="3562597" y="4913285"/>
            <a:ext cx="4559542" cy="1276636"/>
          </a:xfrm>
          <a:prstGeom prst="rect">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TextBox 19">
            <a:extLst>
              <a:ext uri="{FF2B5EF4-FFF2-40B4-BE49-F238E27FC236}">
                <a16:creationId xmlns:a16="http://schemas.microsoft.com/office/drawing/2014/main" id="{AC7E09B0-B480-171B-A70D-E4891AAC0149}"/>
              </a:ext>
            </a:extLst>
          </p:cNvPr>
          <p:cNvSpPr txBox="1"/>
          <p:nvPr/>
        </p:nvSpPr>
        <p:spPr>
          <a:xfrm>
            <a:off x="8084113" y="5883135"/>
            <a:ext cx="1650669" cy="307777"/>
          </a:xfrm>
          <a:prstGeom prst="rect">
            <a:avLst/>
          </a:prstGeom>
          <a:noFill/>
        </p:spPr>
        <p:txBody>
          <a:bodyPr wrap="square" rtlCol="0">
            <a:spAutoFit/>
          </a:bodyPr>
          <a:lstStyle/>
          <a:p>
            <a:r>
              <a:rPr lang="en-US" altLang="ko-KR">
                <a:solidFill>
                  <a:srgbClr val="FF0000"/>
                </a:solidFill>
                <a:latin typeface="+mn-ea"/>
                <a:ea typeface="+mn-ea"/>
              </a:rPr>
              <a:t>DIBL </a:t>
            </a:r>
            <a:r>
              <a:rPr lang="ko-KR" altLang="en-US">
                <a:solidFill>
                  <a:srgbClr val="FF0000"/>
                </a:solidFill>
                <a:latin typeface="+mn-ea"/>
                <a:ea typeface="+mn-ea"/>
              </a:rPr>
              <a:t>약 </a:t>
            </a:r>
            <a:r>
              <a:rPr lang="en-US" altLang="ko-KR">
                <a:solidFill>
                  <a:srgbClr val="FF0000"/>
                </a:solidFill>
                <a:latin typeface="+mn-ea"/>
                <a:ea typeface="+mn-ea"/>
              </a:rPr>
              <a:t>90% </a:t>
            </a:r>
            <a:r>
              <a:rPr lang="ko-KR" altLang="en-US">
                <a:solidFill>
                  <a:srgbClr val="FF0000"/>
                </a:solidFill>
                <a:latin typeface="+mn-ea"/>
                <a:ea typeface="+mn-ea"/>
              </a:rPr>
              <a:t>감소 </a:t>
            </a:r>
          </a:p>
        </p:txBody>
      </p:sp>
      <p:cxnSp>
        <p:nvCxnSpPr>
          <p:cNvPr id="34" name="직선 화살표 연결선 33">
            <a:extLst>
              <a:ext uri="{FF2B5EF4-FFF2-40B4-BE49-F238E27FC236}">
                <a16:creationId xmlns:a16="http://schemas.microsoft.com/office/drawing/2014/main" id="{C3A330A4-CD6F-A06A-E833-208636A70E59}"/>
              </a:ext>
            </a:extLst>
          </p:cNvPr>
          <p:cNvCxnSpPr>
            <a:stCxn id="50" idx="2"/>
          </p:cNvCxnSpPr>
          <p:nvPr/>
        </p:nvCxnSpPr>
        <p:spPr>
          <a:xfrm>
            <a:off x="6050662" y="4474759"/>
            <a:ext cx="7050" cy="430295"/>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직선 화살표 연결선 38">
            <a:extLst>
              <a:ext uri="{FF2B5EF4-FFF2-40B4-BE49-F238E27FC236}">
                <a16:creationId xmlns:a16="http://schemas.microsoft.com/office/drawing/2014/main" id="{582B9693-09EE-DA9C-C042-1C13DC7167D0}"/>
              </a:ext>
            </a:extLst>
          </p:cNvPr>
          <p:cNvCxnSpPr>
            <a:cxnSpLocks/>
            <a:stCxn id="19" idx="3"/>
          </p:cNvCxnSpPr>
          <p:nvPr/>
        </p:nvCxnSpPr>
        <p:spPr>
          <a:xfrm>
            <a:off x="8122139" y="5551603"/>
            <a:ext cx="555841" cy="0"/>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6" name="직사각형 55">
            <a:extLst>
              <a:ext uri="{FF2B5EF4-FFF2-40B4-BE49-F238E27FC236}">
                <a16:creationId xmlns:a16="http://schemas.microsoft.com/office/drawing/2014/main" id="{9D4C8528-CC2B-C0E7-CB00-5CC37666907C}"/>
              </a:ext>
            </a:extLst>
          </p:cNvPr>
          <p:cNvSpPr/>
          <p:nvPr/>
        </p:nvSpPr>
        <p:spPr>
          <a:xfrm>
            <a:off x="8758594" y="5347119"/>
            <a:ext cx="2853109" cy="433210"/>
          </a:xfrm>
          <a:prstGeom prst="rect">
            <a:avLst/>
          </a:prstGeom>
          <a:solidFill>
            <a:srgbClr val="FFFF00"/>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TextBox 57">
            <a:extLst>
              <a:ext uri="{FF2B5EF4-FFF2-40B4-BE49-F238E27FC236}">
                <a16:creationId xmlns:a16="http://schemas.microsoft.com/office/drawing/2014/main" id="{10A0C3AB-5554-3788-B298-D5D5B730A9DA}"/>
              </a:ext>
            </a:extLst>
          </p:cNvPr>
          <p:cNvSpPr txBox="1"/>
          <p:nvPr/>
        </p:nvSpPr>
        <p:spPr>
          <a:xfrm>
            <a:off x="8772695" y="5428782"/>
            <a:ext cx="2835435" cy="261610"/>
          </a:xfrm>
          <a:prstGeom prst="rect">
            <a:avLst/>
          </a:prstGeom>
          <a:noFill/>
        </p:spPr>
        <p:txBody>
          <a:bodyPr wrap="square" rtlCol="0">
            <a:spAutoFit/>
          </a:bodyPr>
          <a:lstStyle/>
          <a:p>
            <a:pPr algn="ctr"/>
            <a:r>
              <a:rPr lang="ko-KR" altLang="en-US" sz="1100" b="1">
                <a:solidFill>
                  <a:srgbClr val="FF0000"/>
                </a:solidFill>
                <a:latin typeface="+mn-ea"/>
                <a:ea typeface="+mn-ea"/>
              </a:rPr>
              <a:t>신뢰성 낮은 </a:t>
            </a:r>
            <a:r>
              <a:rPr lang="en-US" altLang="ko-KR" sz="1100" b="1">
                <a:solidFill>
                  <a:srgbClr val="FF0000"/>
                </a:solidFill>
                <a:latin typeface="+mn-ea"/>
                <a:ea typeface="+mn-ea"/>
              </a:rPr>
              <a:t>Data, </a:t>
            </a:r>
            <a:r>
              <a:rPr lang="ko-KR" altLang="en-US" sz="1100" b="1">
                <a:solidFill>
                  <a:srgbClr val="FF0000"/>
                </a:solidFill>
                <a:latin typeface="+mn-ea"/>
                <a:ea typeface="+mn-ea"/>
              </a:rPr>
              <a:t>경향성만 확인</a:t>
            </a:r>
          </a:p>
        </p:txBody>
      </p:sp>
      <p:pic>
        <p:nvPicPr>
          <p:cNvPr id="62" name="그림 61">
            <a:extLst>
              <a:ext uri="{FF2B5EF4-FFF2-40B4-BE49-F238E27FC236}">
                <a16:creationId xmlns:a16="http://schemas.microsoft.com/office/drawing/2014/main" id="{C56C1D72-5032-E393-5CB3-F95898CF5388}"/>
              </a:ext>
            </a:extLst>
          </p:cNvPr>
          <p:cNvPicPr>
            <a:picLocks noChangeAspect="1"/>
          </p:cNvPicPr>
          <p:nvPr/>
        </p:nvPicPr>
        <p:blipFill>
          <a:blip r:embed="rId7"/>
          <a:stretch>
            <a:fillRect/>
          </a:stretch>
        </p:blipFill>
        <p:spPr>
          <a:xfrm>
            <a:off x="3799249" y="5094913"/>
            <a:ext cx="2029811" cy="658751"/>
          </a:xfrm>
          <a:prstGeom prst="rect">
            <a:avLst/>
          </a:prstGeom>
        </p:spPr>
      </p:pic>
      <p:sp>
        <p:nvSpPr>
          <p:cNvPr id="33" name="TextBox 32">
            <a:extLst>
              <a:ext uri="{FF2B5EF4-FFF2-40B4-BE49-F238E27FC236}">
                <a16:creationId xmlns:a16="http://schemas.microsoft.com/office/drawing/2014/main" id="{AD784E75-8908-C44D-0314-B639C85DC253}"/>
              </a:ext>
            </a:extLst>
          </p:cNvPr>
          <p:cNvSpPr txBox="1"/>
          <p:nvPr/>
        </p:nvSpPr>
        <p:spPr>
          <a:xfrm>
            <a:off x="1569482" y="3710527"/>
            <a:ext cx="1012515" cy="215444"/>
          </a:xfrm>
          <a:prstGeom prst="rect">
            <a:avLst/>
          </a:prstGeom>
          <a:noFill/>
        </p:spPr>
        <p:txBody>
          <a:bodyPr wrap="square" rtlCol="0">
            <a:spAutoFit/>
          </a:bodyPr>
          <a:lstStyle/>
          <a:p>
            <a:r>
              <a:rPr lang="en-US" altLang="ko-KR" sz="800"/>
              <a:t>&lt;Lg=0.1&gt;</a:t>
            </a:r>
            <a:endParaRPr lang="ko-KR" altLang="en-US" sz="800"/>
          </a:p>
        </p:txBody>
      </p:sp>
      <p:sp>
        <p:nvSpPr>
          <p:cNvPr id="35" name="TextBox 34">
            <a:extLst>
              <a:ext uri="{FF2B5EF4-FFF2-40B4-BE49-F238E27FC236}">
                <a16:creationId xmlns:a16="http://schemas.microsoft.com/office/drawing/2014/main" id="{03CB7CC4-5CB0-84DC-8091-D476CD1AB1F0}"/>
              </a:ext>
            </a:extLst>
          </p:cNvPr>
          <p:cNvSpPr txBox="1"/>
          <p:nvPr/>
        </p:nvSpPr>
        <p:spPr>
          <a:xfrm>
            <a:off x="1992163" y="1524409"/>
            <a:ext cx="1012515" cy="215444"/>
          </a:xfrm>
          <a:prstGeom prst="rect">
            <a:avLst/>
          </a:prstGeom>
          <a:noFill/>
        </p:spPr>
        <p:txBody>
          <a:bodyPr wrap="square" rtlCol="0">
            <a:spAutoFit/>
          </a:bodyPr>
          <a:lstStyle/>
          <a:p>
            <a:r>
              <a:rPr lang="en-US" altLang="ko-KR" sz="800"/>
              <a:t>&lt;Lg=0.25&gt;</a:t>
            </a:r>
            <a:endParaRPr lang="ko-KR" altLang="en-US" sz="800"/>
          </a:p>
        </p:txBody>
      </p:sp>
      <p:pic>
        <p:nvPicPr>
          <p:cNvPr id="2" name="그림 1" descr="반도체공학회 공식 홈페이지 | The Institute of Semiconductor Engineers">
            <a:extLst>
              <a:ext uri="{FF2B5EF4-FFF2-40B4-BE49-F238E27FC236}">
                <a16:creationId xmlns:a16="http://schemas.microsoft.com/office/drawing/2014/main" id="{1D28B670-25DA-99BE-3408-930FB9002A0A}"/>
              </a:ext>
            </a:extLst>
          </p:cNvPr>
          <p:cNvPicPr>
            <a:picLocks noChangeAspect="1"/>
          </p:cNvPicPr>
          <p:nvPr/>
        </p:nvPicPr>
        <p:blipFill>
          <a:blip r:embed="rId8"/>
          <a:stretch>
            <a:fillRect/>
          </a:stretch>
        </p:blipFill>
        <p:spPr>
          <a:xfrm>
            <a:off x="10697131" y="142090"/>
            <a:ext cx="1279133" cy="26290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6">
          <a:extLst>
            <a:ext uri="{FF2B5EF4-FFF2-40B4-BE49-F238E27FC236}">
              <a16:creationId xmlns:a16="http://schemas.microsoft.com/office/drawing/2014/main" id="{96D7379A-D2D0-B109-10E9-BEF0EF5FEF28}"/>
            </a:ext>
          </a:extLst>
        </p:cNvPr>
        <p:cNvGrpSpPr/>
        <p:nvPr/>
      </p:nvGrpSpPr>
      <p:grpSpPr>
        <a:xfrm>
          <a:off x="0" y="0"/>
          <a:ext cx="0" cy="0"/>
          <a:chOff x="0" y="0"/>
          <a:chExt cx="0" cy="0"/>
        </a:xfrm>
      </p:grpSpPr>
      <p:pic>
        <p:nvPicPr>
          <p:cNvPr id="215" name="그림 214">
            <a:extLst>
              <a:ext uri="{FF2B5EF4-FFF2-40B4-BE49-F238E27FC236}">
                <a16:creationId xmlns:a16="http://schemas.microsoft.com/office/drawing/2014/main" id="{7926B7AF-7C07-26EB-623C-AC50CDDEB02F}"/>
              </a:ext>
            </a:extLst>
          </p:cNvPr>
          <p:cNvPicPr>
            <a:picLocks noChangeAspect="1"/>
          </p:cNvPicPr>
          <p:nvPr/>
        </p:nvPicPr>
        <p:blipFill>
          <a:blip r:embed="rId3"/>
          <a:stretch>
            <a:fillRect/>
          </a:stretch>
        </p:blipFill>
        <p:spPr>
          <a:xfrm>
            <a:off x="3107118" y="4589772"/>
            <a:ext cx="793748" cy="1729839"/>
          </a:xfrm>
          <a:prstGeom prst="rect">
            <a:avLst/>
          </a:prstGeom>
        </p:spPr>
      </p:pic>
      <p:sp>
        <p:nvSpPr>
          <p:cNvPr id="207" name="Google Shape;207;p21">
            <a:extLst>
              <a:ext uri="{FF2B5EF4-FFF2-40B4-BE49-F238E27FC236}">
                <a16:creationId xmlns:a16="http://schemas.microsoft.com/office/drawing/2014/main" id="{EB4B6B50-DA85-3F5B-B31A-795F213E0611}"/>
              </a:ext>
            </a:extLst>
          </p:cNvPr>
          <p:cNvSpPr/>
          <p:nvPr/>
        </p:nvSpPr>
        <p:spPr>
          <a:xfrm>
            <a:off x="5577939" y="227529"/>
            <a:ext cx="1143000" cy="47700"/>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j-ea"/>
              <a:ea typeface="+mj-ea"/>
              <a:cs typeface="Calibri"/>
              <a:sym typeface="Calibri"/>
            </a:endParaRPr>
          </a:p>
        </p:txBody>
      </p:sp>
      <p:sp>
        <p:nvSpPr>
          <p:cNvPr id="208" name="Google Shape;208;p21">
            <a:extLst>
              <a:ext uri="{FF2B5EF4-FFF2-40B4-BE49-F238E27FC236}">
                <a16:creationId xmlns:a16="http://schemas.microsoft.com/office/drawing/2014/main" id="{591A2DF1-2E96-E76A-0209-A220B0301C4B}"/>
              </a:ext>
            </a:extLst>
          </p:cNvPr>
          <p:cNvSpPr txBox="1"/>
          <p:nvPr/>
        </p:nvSpPr>
        <p:spPr>
          <a:xfrm>
            <a:off x="2535546" y="339857"/>
            <a:ext cx="7311000"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ko-KR" altLang="en-US" sz="3600" b="1">
                <a:solidFill>
                  <a:srgbClr val="0F172A"/>
                </a:solidFill>
                <a:latin typeface="+mj-ea"/>
                <a:ea typeface="+mj-ea"/>
                <a:cs typeface="Poppins"/>
                <a:sym typeface="Poppins"/>
              </a:rPr>
              <a:t>문제점 발견</a:t>
            </a:r>
            <a:endParaRPr sz="1050" dirty="0">
              <a:latin typeface="+mj-ea"/>
              <a:ea typeface="+mj-ea"/>
            </a:endParaRPr>
          </a:p>
        </p:txBody>
      </p:sp>
      <p:pic>
        <p:nvPicPr>
          <p:cNvPr id="196" name="그림 195">
            <a:extLst>
              <a:ext uri="{FF2B5EF4-FFF2-40B4-BE49-F238E27FC236}">
                <a16:creationId xmlns:a16="http://schemas.microsoft.com/office/drawing/2014/main" id="{6C82C863-4F96-8CA6-F3E0-E3B20A115183}"/>
              </a:ext>
            </a:extLst>
          </p:cNvPr>
          <p:cNvPicPr>
            <a:picLocks noChangeAspect="1"/>
          </p:cNvPicPr>
          <p:nvPr/>
        </p:nvPicPr>
        <p:blipFill>
          <a:blip r:embed="rId4"/>
          <a:stretch>
            <a:fillRect/>
          </a:stretch>
        </p:blipFill>
        <p:spPr>
          <a:xfrm>
            <a:off x="897236" y="1269517"/>
            <a:ext cx="1356609" cy="838354"/>
          </a:xfrm>
          <a:prstGeom prst="rect">
            <a:avLst/>
          </a:prstGeom>
        </p:spPr>
      </p:pic>
      <p:cxnSp>
        <p:nvCxnSpPr>
          <p:cNvPr id="198" name="직선 화살표 연결선 197">
            <a:extLst>
              <a:ext uri="{FF2B5EF4-FFF2-40B4-BE49-F238E27FC236}">
                <a16:creationId xmlns:a16="http://schemas.microsoft.com/office/drawing/2014/main" id="{C94F5571-130E-F15E-A686-76B02BA95338}"/>
              </a:ext>
            </a:extLst>
          </p:cNvPr>
          <p:cNvCxnSpPr>
            <a:cxnSpLocks/>
            <a:stCxn id="196" idx="3"/>
          </p:cNvCxnSpPr>
          <p:nvPr/>
        </p:nvCxnSpPr>
        <p:spPr>
          <a:xfrm>
            <a:off x="2253845" y="1688694"/>
            <a:ext cx="1254351" cy="0"/>
          </a:xfrm>
          <a:prstGeom prst="straightConnector1">
            <a:avLst/>
          </a:prstGeom>
          <a:ln w="28575">
            <a:solidFill>
              <a:srgbClr val="31859C"/>
            </a:solidFill>
            <a:tailEnd type="triangle"/>
          </a:ln>
        </p:spPr>
        <p:style>
          <a:lnRef idx="1">
            <a:schemeClr val="accent1"/>
          </a:lnRef>
          <a:fillRef idx="0">
            <a:schemeClr val="accent1"/>
          </a:fillRef>
          <a:effectRef idx="0">
            <a:schemeClr val="accent1"/>
          </a:effectRef>
          <a:fontRef idx="minor">
            <a:schemeClr val="tx1"/>
          </a:fontRef>
        </p:style>
      </p:cxnSp>
      <p:sp>
        <p:nvSpPr>
          <p:cNvPr id="199" name="직사각형 198">
            <a:extLst>
              <a:ext uri="{FF2B5EF4-FFF2-40B4-BE49-F238E27FC236}">
                <a16:creationId xmlns:a16="http://schemas.microsoft.com/office/drawing/2014/main" id="{48B3531C-3670-DE54-847B-4FDD655540F7}"/>
              </a:ext>
            </a:extLst>
          </p:cNvPr>
          <p:cNvSpPr/>
          <p:nvPr/>
        </p:nvSpPr>
        <p:spPr>
          <a:xfrm>
            <a:off x="3610454" y="1269517"/>
            <a:ext cx="4197927" cy="890649"/>
          </a:xfrm>
          <a:prstGeom prst="rect">
            <a:avLst/>
          </a:prstGeom>
          <a:solidFill>
            <a:schemeClr val="accent5">
              <a:lumMod val="20000"/>
              <a:lumOff val="80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ea"/>
              <a:ea typeface="+mj-ea"/>
            </a:endParaRPr>
          </a:p>
        </p:txBody>
      </p:sp>
      <p:sp>
        <p:nvSpPr>
          <p:cNvPr id="200" name="TextBox 199">
            <a:extLst>
              <a:ext uri="{FF2B5EF4-FFF2-40B4-BE49-F238E27FC236}">
                <a16:creationId xmlns:a16="http://schemas.microsoft.com/office/drawing/2014/main" id="{B9233412-B9A9-11A1-350C-D39B2E2191B0}"/>
              </a:ext>
            </a:extLst>
          </p:cNvPr>
          <p:cNvSpPr txBox="1"/>
          <p:nvPr/>
        </p:nvSpPr>
        <p:spPr>
          <a:xfrm>
            <a:off x="3648316" y="1321812"/>
            <a:ext cx="4122201" cy="738664"/>
          </a:xfrm>
          <a:prstGeom prst="rect">
            <a:avLst/>
          </a:prstGeom>
          <a:noFill/>
        </p:spPr>
        <p:txBody>
          <a:bodyPr wrap="square" rtlCol="0">
            <a:spAutoFit/>
          </a:bodyPr>
          <a:lstStyle/>
          <a:p>
            <a:pPr algn="ctr"/>
            <a:r>
              <a:rPr lang="ko-KR" altLang="en-US" b="1" dirty="0">
                <a:solidFill>
                  <a:schemeClr val="bg2">
                    <a:lumMod val="75000"/>
                  </a:schemeClr>
                </a:solidFill>
                <a:latin typeface="+mj-ea"/>
                <a:ea typeface="+mj-ea"/>
              </a:rPr>
              <a:t>매우 얇은 </a:t>
            </a:r>
            <a:r>
              <a:rPr lang="ko-KR" altLang="en-US" b="1" dirty="0" err="1">
                <a:solidFill>
                  <a:schemeClr val="bg2">
                    <a:lumMod val="75000"/>
                  </a:schemeClr>
                </a:solidFill>
                <a:latin typeface="+mj-ea"/>
                <a:ea typeface="+mj-ea"/>
              </a:rPr>
              <a:t>산화막</a:t>
            </a:r>
            <a:r>
              <a:rPr lang="ko-KR" altLang="en-US" b="1" dirty="0">
                <a:solidFill>
                  <a:schemeClr val="bg2">
                    <a:lumMod val="75000"/>
                  </a:schemeClr>
                </a:solidFill>
                <a:latin typeface="+mj-ea"/>
                <a:ea typeface="+mj-ea"/>
              </a:rPr>
              <a:t> 두께</a:t>
            </a:r>
            <a:endParaRPr lang="en-US" altLang="ko-KR" b="1" dirty="0">
              <a:solidFill>
                <a:schemeClr val="bg2">
                  <a:lumMod val="75000"/>
                </a:schemeClr>
              </a:solidFill>
              <a:latin typeface="+mj-ea"/>
              <a:ea typeface="+mj-ea"/>
            </a:endParaRPr>
          </a:p>
          <a:p>
            <a:pPr algn="ctr"/>
            <a:endParaRPr lang="en-US" altLang="ko-KR" b="1" dirty="0">
              <a:solidFill>
                <a:schemeClr val="bg2">
                  <a:lumMod val="75000"/>
                </a:schemeClr>
              </a:solidFill>
              <a:latin typeface="+mj-ea"/>
              <a:ea typeface="+mj-ea"/>
            </a:endParaRPr>
          </a:p>
          <a:p>
            <a:pPr algn="ctr"/>
            <a:r>
              <a:rPr lang="ko-KR" altLang="en-US" b="1" dirty="0">
                <a:solidFill>
                  <a:schemeClr val="bg2">
                    <a:lumMod val="75000"/>
                  </a:schemeClr>
                </a:solidFill>
                <a:latin typeface="+mj-ea"/>
                <a:ea typeface="+mj-ea"/>
              </a:rPr>
              <a:t>→ 미세소자일수록 </a:t>
            </a:r>
            <a:r>
              <a:rPr lang="en-US" altLang="ko-KR" b="1" dirty="0">
                <a:solidFill>
                  <a:schemeClr val="bg2">
                    <a:lumMod val="75000"/>
                  </a:schemeClr>
                </a:solidFill>
                <a:latin typeface="+mj-ea"/>
                <a:ea typeface="+mj-ea"/>
              </a:rPr>
              <a:t>Gate </a:t>
            </a:r>
            <a:r>
              <a:rPr lang="ko-KR" altLang="en-US" b="1" dirty="0">
                <a:solidFill>
                  <a:schemeClr val="bg2">
                    <a:lumMod val="75000"/>
                  </a:schemeClr>
                </a:solidFill>
                <a:latin typeface="+mj-ea"/>
                <a:ea typeface="+mj-ea"/>
              </a:rPr>
              <a:t>누설 전류가 치명적</a:t>
            </a:r>
          </a:p>
        </p:txBody>
      </p:sp>
      <p:cxnSp>
        <p:nvCxnSpPr>
          <p:cNvPr id="201" name="직선 화살표 연결선 200">
            <a:extLst>
              <a:ext uri="{FF2B5EF4-FFF2-40B4-BE49-F238E27FC236}">
                <a16:creationId xmlns:a16="http://schemas.microsoft.com/office/drawing/2014/main" id="{1A492E45-9537-5164-C08A-BDB8331AB9DC}"/>
              </a:ext>
            </a:extLst>
          </p:cNvPr>
          <p:cNvCxnSpPr>
            <a:cxnSpLocks/>
            <a:stCxn id="199" idx="3"/>
          </p:cNvCxnSpPr>
          <p:nvPr/>
        </p:nvCxnSpPr>
        <p:spPr>
          <a:xfrm>
            <a:off x="7808381" y="1714842"/>
            <a:ext cx="1019961" cy="0"/>
          </a:xfrm>
          <a:prstGeom prst="straightConnector1">
            <a:avLst/>
          </a:prstGeom>
          <a:ln w="28575">
            <a:solidFill>
              <a:srgbClr val="31859C"/>
            </a:solidFill>
            <a:tailEnd type="triangle"/>
          </a:ln>
        </p:spPr>
        <p:style>
          <a:lnRef idx="1">
            <a:schemeClr val="accent1"/>
          </a:lnRef>
          <a:fillRef idx="0">
            <a:schemeClr val="accent1"/>
          </a:fillRef>
          <a:effectRef idx="0">
            <a:schemeClr val="accent1"/>
          </a:effectRef>
          <a:fontRef idx="minor">
            <a:schemeClr val="tx1"/>
          </a:fontRef>
        </p:style>
      </p:cxnSp>
      <p:sp>
        <p:nvSpPr>
          <p:cNvPr id="202" name="직사각형 201">
            <a:extLst>
              <a:ext uri="{FF2B5EF4-FFF2-40B4-BE49-F238E27FC236}">
                <a16:creationId xmlns:a16="http://schemas.microsoft.com/office/drawing/2014/main" id="{FF13D08F-5EBE-800E-6D45-EB280193D037}"/>
              </a:ext>
            </a:extLst>
          </p:cNvPr>
          <p:cNvSpPr/>
          <p:nvPr/>
        </p:nvSpPr>
        <p:spPr>
          <a:xfrm>
            <a:off x="8989977" y="1269516"/>
            <a:ext cx="2759696" cy="890649"/>
          </a:xfrm>
          <a:prstGeom prst="rect">
            <a:avLst/>
          </a:prstGeom>
          <a:solidFill>
            <a:schemeClr val="accent5">
              <a:lumMod val="20000"/>
              <a:lumOff val="80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ea"/>
              <a:ea typeface="+mj-ea"/>
            </a:endParaRPr>
          </a:p>
        </p:txBody>
      </p:sp>
      <p:sp>
        <p:nvSpPr>
          <p:cNvPr id="209" name="TextBox 208">
            <a:extLst>
              <a:ext uri="{FF2B5EF4-FFF2-40B4-BE49-F238E27FC236}">
                <a16:creationId xmlns:a16="http://schemas.microsoft.com/office/drawing/2014/main" id="{DBEA103A-5A3F-9CD1-CF72-5B1452158E49}"/>
              </a:ext>
            </a:extLst>
          </p:cNvPr>
          <p:cNvSpPr txBox="1"/>
          <p:nvPr/>
        </p:nvSpPr>
        <p:spPr>
          <a:xfrm>
            <a:off x="8928091" y="1563862"/>
            <a:ext cx="2883467" cy="307777"/>
          </a:xfrm>
          <a:prstGeom prst="rect">
            <a:avLst/>
          </a:prstGeom>
          <a:noFill/>
        </p:spPr>
        <p:txBody>
          <a:bodyPr wrap="square" rtlCol="0">
            <a:spAutoFit/>
          </a:bodyPr>
          <a:lstStyle/>
          <a:p>
            <a:pPr algn="ctr"/>
            <a:r>
              <a:rPr lang="en-US" altLang="ko-KR" b="1">
                <a:solidFill>
                  <a:srgbClr val="FF0000"/>
                </a:solidFill>
                <a:latin typeface="+mj-ea"/>
                <a:ea typeface="+mj-ea"/>
              </a:rPr>
              <a:t>Total Leakage </a:t>
            </a:r>
            <a:r>
              <a:rPr lang="ko-KR" altLang="en-US" b="1">
                <a:solidFill>
                  <a:srgbClr val="FF0000"/>
                </a:solidFill>
                <a:latin typeface="+mj-ea"/>
                <a:ea typeface="+mj-ea"/>
              </a:rPr>
              <a:t>증가 </a:t>
            </a:r>
            <a:r>
              <a:rPr lang="ko-KR" altLang="en-US" b="1">
                <a:solidFill>
                  <a:schemeClr val="bg2">
                    <a:lumMod val="75000"/>
                  </a:schemeClr>
                </a:solidFill>
                <a:latin typeface="+mj-ea"/>
                <a:ea typeface="+mj-ea"/>
              </a:rPr>
              <a:t>가능성 존재</a:t>
            </a:r>
          </a:p>
        </p:txBody>
      </p:sp>
      <p:sp>
        <p:nvSpPr>
          <p:cNvPr id="211" name="TextBox 210">
            <a:extLst>
              <a:ext uri="{FF2B5EF4-FFF2-40B4-BE49-F238E27FC236}">
                <a16:creationId xmlns:a16="http://schemas.microsoft.com/office/drawing/2014/main" id="{EFF20AC8-1BDE-2953-F35F-1CC361321AAC}"/>
              </a:ext>
            </a:extLst>
          </p:cNvPr>
          <p:cNvSpPr txBox="1"/>
          <p:nvPr/>
        </p:nvSpPr>
        <p:spPr>
          <a:xfrm>
            <a:off x="1094589" y="2100087"/>
            <a:ext cx="961901" cy="261610"/>
          </a:xfrm>
          <a:prstGeom prst="rect">
            <a:avLst/>
          </a:prstGeom>
          <a:noFill/>
        </p:spPr>
        <p:txBody>
          <a:bodyPr wrap="square" rtlCol="0">
            <a:spAutoFit/>
          </a:bodyPr>
          <a:lstStyle/>
          <a:p>
            <a:r>
              <a:rPr lang="en-US" altLang="ko-KR" sz="1100"/>
              <a:t>&lt; = 1.6nm &gt;</a:t>
            </a:r>
            <a:endParaRPr lang="ko-KR" altLang="en-US" sz="1100"/>
          </a:p>
        </p:txBody>
      </p:sp>
      <p:pic>
        <p:nvPicPr>
          <p:cNvPr id="214" name="그림 213">
            <a:extLst>
              <a:ext uri="{FF2B5EF4-FFF2-40B4-BE49-F238E27FC236}">
                <a16:creationId xmlns:a16="http://schemas.microsoft.com/office/drawing/2014/main" id="{76A41DB2-DA62-84DD-1353-59577DF9369D}"/>
              </a:ext>
            </a:extLst>
          </p:cNvPr>
          <p:cNvPicPr>
            <a:picLocks noChangeAspect="1"/>
          </p:cNvPicPr>
          <p:nvPr/>
        </p:nvPicPr>
        <p:blipFill>
          <a:blip r:embed="rId5"/>
          <a:stretch>
            <a:fillRect/>
          </a:stretch>
        </p:blipFill>
        <p:spPr>
          <a:xfrm>
            <a:off x="133028" y="2800113"/>
            <a:ext cx="3137387" cy="3965102"/>
          </a:xfrm>
          <a:prstGeom prst="rect">
            <a:avLst/>
          </a:prstGeom>
        </p:spPr>
      </p:pic>
      <p:sp>
        <p:nvSpPr>
          <p:cNvPr id="216" name="TextBox 215">
            <a:extLst>
              <a:ext uri="{FF2B5EF4-FFF2-40B4-BE49-F238E27FC236}">
                <a16:creationId xmlns:a16="http://schemas.microsoft.com/office/drawing/2014/main" id="{D9BC9EA2-47CD-BE9A-F31D-EB02267D2D2E}"/>
              </a:ext>
            </a:extLst>
          </p:cNvPr>
          <p:cNvSpPr txBox="1"/>
          <p:nvPr/>
        </p:nvSpPr>
        <p:spPr>
          <a:xfrm>
            <a:off x="3142708" y="4411799"/>
            <a:ext cx="1159683" cy="261610"/>
          </a:xfrm>
          <a:prstGeom prst="rect">
            <a:avLst/>
          </a:prstGeom>
          <a:noFill/>
        </p:spPr>
        <p:txBody>
          <a:bodyPr wrap="square" rtlCol="0">
            <a:spAutoFit/>
          </a:bodyPr>
          <a:lstStyle/>
          <a:p>
            <a:r>
              <a:rPr lang="en-US" altLang="ko-KR" sz="1100"/>
              <a:t>&lt;structure&gt;</a:t>
            </a:r>
            <a:endParaRPr lang="ko-KR" altLang="en-US" sz="1100"/>
          </a:p>
        </p:txBody>
      </p:sp>
      <p:sp>
        <p:nvSpPr>
          <p:cNvPr id="217" name="TextBox 216">
            <a:extLst>
              <a:ext uri="{FF2B5EF4-FFF2-40B4-BE49-F238E27FC236}">
                <a16:creationId xmlns:a16="http://schemas.microsoft.com/office/drawing/2014/main" id="{4AEA2D57-9631-F34B-DCFC-2C677E472B34}"/>
              </a:ext>
            </a:extLst>
          </p:cNvPr>
          <p:cNvSpPr txBox="1"/>
          <p:nvPr/>
        </p:nvSpPr>
        <p:spPr>
          <a:xfrm>
            <a:off x="3201752" y="6289678"/>
            <a:ext cx="1279760" cy="215444"/>
          </a:xfrm>
          <a:prstGeom prst="rect">
            <a:avLst/>
          </a:prstGeom>
          <a:noFill/>
        </p:spPr>
        <p:txBody>
          <a:bodyPr wrap="square" rtlCol="0">
            <a:spAutoFit/>
          </a:bodyPr>
          <a:lstStyle/>
          <a:p>
            <a:r>
              <a:rPr lang="en-US" altLang="ko-KR" sz="800"/>
              <a:t>&lt;Lg=0.028&gt;</a:t>
            </a:r>
            <a:endParaRPr lang="ko-KR" altLang="en-US" sz="800"/>
          </a:p>
        </p:txBody>
      </p:sp>
      <p:sp>
        <p:nvSpPr>
          <p:cNvPr id="219" name="TextBox 218">
            <a:extLst>
              <a:ext uri="{FF2B5EF4-FFF2-40B4-BE49-F238E27FC236}">
                <a16:creationId xmlns:a16="http://schemas.microsoft.com/office/drawing/2014/main" id="{511F08C0-09A2-6B92-DA85-AFA378C791BB}"/>
              </a:ext>
            </a:extLst>
          </p:cNvPr>
          <p:cNvSpPr txBox="1"/>
          <p:nvPr/>
        </p:nvSpPr>
        <p:spPr>
          <a:xfrm>
            <a:off x="1114846" y="2535188"/>
            <a:ext cx="1799140" cy="307777"/>
          </a:xfrm>
          <a:prstGeom prst="rect">
            <a:avLst/>
          </a:prstGeom>
          <a:noFill/>
        </p:spPr>
        <p:txBody>
          <a:bodyPr wrap="square" rtlCol="0">
            <a:spAutoFit/>
          </a:bodyPr>
          <a:lstStyle/>
          <a:p>
            <a:pPr algn="ctr"/>
            <a:r>
              <a:rPr lang="en-US" altLang="ko-KR"/>
              <a:t>&lt;Ig-Vg Curve&gt;</a:t>
            </a:r>
            <a:endParaRPr lang="ko-KR" altLang="en-US"/>
          </a:p>
        </p:txBody>
      </p:sp>
      <p:graphicFrame>
        <p:nvGraphicFramePr>
          <p:cNvPr id="222" name="표 221">
            <a:extLst>
              <a:ext uri="{FF2B5EF4-FFF2-40B4-BE49-F238E27FC236}">
                <a16:creationId xmlns:a16="http://schemas.microsoft.com/office/drawing/2014/main" id="{15E7540B-CBE4-B054-B0FA-EBAF74E7C0A9}"/>
              </a:ext>
            </a:extLst>
          </p:cNvPr>
          <p:cNvGraphicFramePr>
            <a:graphicFrameLocks noGrp="1"/>
          </p:cNvGraphicFramePr>
          <p:nvPr>
            <p:extLst>
              <p:ext uri="{D42A27DB-BD31-4B8C-83A1-F6EECF244321}">
                <p14:modId xmlns:p14="http://schemas.microsoft.com/office/powerpoint/2010/main" val="3522961298"/>
              </p:ext>
            </p:extLst>
          </p:nvPr>
        </p:nvGraphicFramePr>
        <p:xfrm>
          <a:off x="3429535" y="3059713"/>
          <a:ext cx="8458215" cy="1072642"/>
        </p:xfrm>
        <a:graphic>
          <a:graphicData uri="http://schemas.openxmlformats.org/drawingml/2006/table">
            <a:tbl>
              <a:tblPr/>
              <a:tblGrid>
                <a:gridCol w="408617">
                  <a:extLst>
                    <a:ext uri="{9D8B030D-6E8A-4147-A177-3AD203B41FA5}">
                      <a16:colId xmlns:a16="http://schemas.microsoft.com/office/drawing/2014/main" val="2148321930"/>
                    </a:ext>
                  </a:extLst>
                </a:gridCol>
                <a:gridCol w="581969">
                  <a:extLst>
                    <a:ext uri="{9D8B030D-6E8A-4147-A177-3AD203B41FA5}">
                      <a16:colId xmlns:a16="http://schemas.microsoft.com/office/drawing/2014/main" val="1570070566"/>
                    </a:ext>
                  </a:extLst>
                </a:gridCol>
                <a:gridCol w="517984">
                  <a:extLst>
                    <a:ext uri="{9D8B030D-6E8A-4147-A177-3AD203B41FA5}">
                      <a16:colId xmlns:a16="http://schemas.microsoft.com/office/drawing/2014/main" val="2449048086"/>
                    </a:ext>
                  </a:extLst>
                </a:gridCol>
                <a:gridCol w="552290">
                  <a:extLst>
                    <a:ext uri="{9D8B030D-6E8A-4147-A177-3AD203B41FA5}">
                      <a16:colId xmlns:a16="http://schemas.microsoft.com/office/drawing/2014/main" val="1814281438"/>
                    </a:ext>
                  </a:extLst>
                </a:gridCol>
                <a:gridCol w="593200">
                  <a:extLst>
                    <a:ext uri="{9D8B030D-6E8A-4147-A177-3AD203B41FA5}">
                      <a16:colId xmlns:a16="http://schemas.microsoft.com/office/drawing/2014/main" val="846235609"/>
                    </a:ext>
                  </a:extLst>
                </a:gridCol>
                <a:gridCol w="501152">
                  <a:extLst>
                    <a:ext uri="{9D8B030D-6E8A-4147-A177-3AD203B41FA5}">
                      <a16:colId xmlns:a16="http://schemas.microsoft.com/office/drawing/2014/main" val="3622237372"/>
                    </a:ext>
                  </a:extLst>
                </a:gridCol>
                <a:gridCol w="332397">
                  <a:extLst>
                    <a:ext uri="{9D8B030D-6E8A-4147-A177-3AD203B41FA5}">
                      <a16:colId xmlns:a16="http://schemas.microsoft.com/office/drawing/2014/main" val="1258522775"/>
                    </a:ext>
                  </a:extLst>
                </a:gridCol>
                <a:gridCol w="552289">
                  <a:extLst>
                    <a:ext uri="{9D8B030D-6E8A-4147-A177-3AD203B41FA5}">
                      <a16:colId xmlns:a16="http://schemas.microsoft.com/office/drawing/2014/main" val="775527878"/>
                    </a:ext>
                  </a:extLst>
                </a:gridCol>
                <a:gridCol w="311942">
                  <a:extLst>
                    <a:ext uri="{9D8B030D-6E8A-4147-A177-3AD203B41FA5}">
                      <a16:colId xmlns:a16="http://schemas.microsoft.com/office/drawing/2014/main" val="3423606791"/>
                    </a:ext>
                  </a:extLst>
                </a:gridCol>
                <a:gridCol w="327282">
                  <a:extLst>
                    <a:ext uri="{9D8B030D-6E8A-4147-A177-3AD203B41FA5}">
                      <a16:colId xmlns:a16="http://schemas.microsoft.com/office/drawing/2014/main" val="3167130276"/>
                    </a:ext>
                  </a:extLst>
                </a:gridCol>
                <a:gridCol w="475583">
                  <a:extLst>
                    <a:ext uri="{9D8B030D-6E8A-4147-A177-3AD203B41FA5}">
                      <a16:colId xmlns:a16="http://schemas.microsoft.com/office/drawing/2014/main" val="561943812"/>
                    </a:ext>
                  </a:extLst>
                </a:gridCol>
                <a:gridCol w="710816">
                  <a:extLst>
                    <a:ext uri="{9D8B030D-6E8A-4147-A177-3AD203B41FA5}">
                      <a16:colId xmlns:a16="http://schemas.microsoft.com/office/drawing/2014/main" val="2490355091"/>
                    </a:ext>
                  </a:extLst>
                </a:gridCol>
                <a:gridCol w="562517">
                  <a:extLst>
                    <a:ext uri="{9D8B030D-6E8A-4147-A177-3AD203B41FA5}">
                      <a16:colId xmlns:a16="http://schemas.microsoft.com/office/drawing/2014/main" val="2844598508"/>
                    </a:ext>
                  </a:extLst>
                </a:gridCol>
                <a:gridCol w="680135">
                  <a:extLst>
                    <a:ext uri="{9D8B030D-6E8A-4147-A177-3AD203B41FA5}">
                      <a16:colId xmlns:a16="http://schemas.microsoft.com/office/drawing/2014/main" val="2393077519"/>
                    </a:ext>
                  </a:extLst>
                </a:gridCol>
                <a:gridCol w="675021">
                  <a:extLst>
                    <a:ext uri="{9D8B030D-6E8A-4147-A177-3AD203B41FA5}">
                      <a16:colId xmlns:a16="http://schemas.microsoft.com/office/drawing/2014/main" val="1055977303"/>
                    </a:ext>
                  </a:extLst>
                </a:gridCol>
                <a:gridCol w="675021">
                  <a:extLst>
                    <a:ext uri="{9D8B030D-6E8A-4147-A177-3AD203B41FA5}">
                      <a16:colId xmlns:a16="http://schemas.microsoft.com/office/drawing/2014/main" val="2814149087"/>
                    </a:ext>
                  </a:extLst>
                </a:gridCol>
              </a:tblGrid>
              <a:tr h="78867">
                <a:tc gridSpan="16">
                  <a:txBody>
                    <a:bodyPr/>
                    <a:lstStyle/>
                    <a:p>
                      <a:pPr algn="ctr" rtl="0" fontAlgn="b">
                        <a:buNone/>
                      </a:pPr>
                      <a:r>
                        <a:rPr lang="en-US" sz="900" b="1">
                          <a:effectLst/>
                          <a:latin typeface="+mn-ea"/>
                          <a:ea typeface="+mn-ea"/>
                        </a:rPr>
                        <a:t>Lg=0.028 </a:t>
                      </a:r>
                      <a:r>
                        <a:rPr lang="ko-KR" altLang="en-US" sz="900" b="1">
                          <a:effectLst/>
                          <a:latin typeface="+mn-ea"/>
                          <a:ea typeface="+mn-ea"/>
                        </a:rPr>
                        <a:t>최적화</a:t>
                      </a:r>
                      <a:endParaRPr lang="en-US" sz="900" b="1">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084414903"/>
                  </a:ext>
                </a:extLst>
              </a:tr>
              <a:tr h="54726">
                <a:tc>
                  <a:txBody>
                    <a:bodyPr/>
                    <a:lstStyle/>
                    <a:p>
                      <a:pPr algn="ctr" rtl="0" fontAlgn="b">
                        <a:buNone/>
                      </a:pPr>
                      <a:r>
                        <a:rPr lang="en-US" sz="900" b="0">
                          <a:effectLst/>
                          <a:latin typeface="+mn-ea"/>
                          <a:ea typeface="+mn-ea"/>
                        </a:rPr>
                        <a:t>Lg</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NWell</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800" b="0">
                          <a:effectLst/>
                          <a:latin typeface="+mn-ea"/>
                          <a:ea typeface="+mn-ea"/>
                        </a:rPr>
                        <a:t>GOxTime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800" b="0">
                          <a:effectLst/>
                          <a:latin typeface="+mn-ea"/>
                          <a:ea typeface="+mn-ea"/>
                        </a:rPr>
                        <a:t>LDD_Dose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DMG_Gap</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LDD_E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SD_E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SD_Dose</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Wf_S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Wf_D</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tox</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DIBL(mV/V)</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Ion</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IonIoff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59836418"/>
                  </a:ext>
                </a:extLst>
              </a:tr>
              <a:tr h="97745">
                <a:tc>
                  <a:txBody>
                    <a:bodyPr/>
                    <a:lstStyle/>
                    <a:p>
                      <a:pPr algn="ctr" rtl="0" fontAlgn="b">
                        <a:buNone/>
                      </a:pPr>
                      <a:r>
                        <a:rPr lang="en-US" altLang="ko-KR" sz="900">
                          <a:effectLst/>
                          <a:latin typeface="+mn-ea"/>
                          <a:ea typeface="+mn-ea"/>
                        </a:rPr>
                        <a:t>0.028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5.00E+18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1.00E+12</a:t>
                      </a:r>
                      <a:endParaRPr lang="en-US"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3</a:t>
                      </a:r>
                      <a:endParaRPr lang="en-US" altLang="ko-KR"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3</a:t>
                      </a:r>
                      <a:endParaRPr lang="en-US" altLang="ko-KR"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5.00E+13</a:t>
                      </a:r>
                      <a:endParaRPr lang="en-US"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4.2</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4.2</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0.0016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altLang="ko-KR" sz="900" b="0" i="0" u="none" strike="noStrike" cap="none">
                          <a:solidFill>
                            <a:schemeClr val="tx1"/>
                          </a:solidFill>
                          <a:effectLst/>
                          <a:latin typeface="맑은 고딕 (본문)"/>
                          <a:ea typeface="+mn-ea"/>
                          <a:cs typeface="+mn-cs"/>
                          <a:sym typeface="Arial"/>
                        </a:rPr>
                        <a:t>113.63</a:t>
                      </a:r>
                      <a:endParaRPr lang="en-US" altLang="ko-KR" sz="900" b="0">
                        <a:effectLst/>
                        <a:latin typeface="맑은 고딕 (본문)"/>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altLang="ko-KR" sz="900" b="0" i="0" u="none" strike="noStrike" cap="none">
                          <a:solidFill>
                            <a:schemeClr val="tx1"/>
                          </a:solidFill>
                          <a:effectLst/>
                          <a:latin typeface="맑은 고딕 (본문)"/>
                          <a:ea typeface="+mn-ea"/>
                          <a:cs typeface="+mn-cs"/>
                          <a:sym typeface="Arial"/>
                        </a:rPr>
                        <a:t>82.1</a:t>
                      </a:r>
                      <a:endParaRPr lang="en-US" altLang="ko-KR" sz="900" b="0">
                        <a:effectLst/>
                        <a:latin typeface="맑은 고딕 (본문)"/>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altLang="ko-KR" sz="900" b="0" i="0" u="none" strike="noStrike" cap="none">
                          <a:solidFill>
                            <a:schemeClr val="tx1"/>
                          </a:solidFill>
                          <a:effectLst/>
                          <a:latin typeface="맑은 고딕 (본문)"/>
                          <a:ea typeface="+mn-ea"/>
                          <a:cs typeface="+mn-cs"/>
                          <a:sym typeface="Arial"/>
                        </a:rPr>
                        <a:t>2.10E-04</a:t>
                      </a:r>
                      <a:endParaRPr lang="en-US" sz="900" b="0">
                        <a:effectLst/>
                        <a:latin typeface="맑은 고딕 (본문)"/>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altLang="ko-KR" sz="900" b="0" i="0" u="none" strike="noStrike" cap="none">
                          <a:solidFill>
                            <a:schemeClr val="tx1"/>
                          </a:solidFill>
                          <a:effectLst/>
                          <a:latin typeface="맑은 고딕 (본문)"/>
                          <a:ea typeface="+mn-ea"/>
                          <a:cs typeface="+mn-cs"/>
                          <a:sym typeface="Arial"/>
                        </a:rPr>
                        <a:t>2.22E-11</a:t>
                      </a:r>
                      <a:endParaRPr lang="en-US" sz="900" b="0">
                        <a:effectLst/>
                        <a:latin typeface="맑은 고딕 (본문)"/>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altLang="ko-KR" sz="900" b="0" i="0" u="none" strike="noStrike" cap="none">
                          <a:solidFill>
                            <a:schemeClr val="tx1"/>
                          </a:solidFill>
                          <a:effectLst/>
                          <a:latin typeface="맑은 고딕 (본문)"/>
                          <a:ea typeface="+mn-ea"/>
                          <a:cs typeface="+mn-cs"/>
                          <a:sym typeface="Arial"/>
                        </a:rPr>
                        <a:t>9.45E+06</a:t>
                      </a:r>
                      <a:endParaRPr lang="en-US" altLang="ko-KR" sz="900" b="0">
                        <a:effectLst/>
                        <a:latin typeface="맑은 고딕 (본문)"/>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4273067022"/>
                  </a:ext>
                </a:extLst>
              </a:tr>
              <a:tr h="78867">
                <a:tc>
                  <a:txBody>
                    <a:bodyPr/>
                    <a:lstStyle/>
                    <a:p>
                      <a:pPr algn="ctr" rtl="0" fontAlgn="b">
                        <a:buNone/>
                      </a:pPr>
                      <a:r>
                        <a:rPr lang="en-US" altLang="ko-KR" sz="900">
                          <a:effectLst/>
                          <a:latin typeface="+mn-ea"/>
                          <a:ea typeface="+mn-ea"/>
                        </a:rPr>
                        <a:t>0.028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a:effectLst/>
                          <a:latin typeface="+mn-ea"/>
                          <a:ea typeface="+mn-ea"/>
                        </a:rPr>
                        <a:t>5.00E+18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1.00E+12</a:t>
                      </a:r>
                      <a:endParaRPr lang="en-US"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3</a:t>
                      </a:r>
                      <a:endParaRPr lang="en-US" altLang="ko-KR"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3</a:t>
                      </a:r>
                      <a:endParaRPr lang="en-US" altLang="ko-KR"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i="0" u="none" strike="noStrike" cap="none">
                          <a:solidFill>
                            <a:schemeClr val="tx1"/>
                          </a:solidFill>
                          <a:effectLst/>
                          <a:latin typeface="+mn-ea"/>
                          <a:ea typeface="+mn-ea"/>
                          <a:cs typeface="+mn-cs"/>
                          <a:sym typeface="Arial"/>
                        </a:rPr>
                        <a:t>5.00E+13</a:t>
                      </a: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4.2</a:t>
                      </a:r>
                      <a:endParaRPr lang="ko-KR" altLang="en-US"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4.8</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altLang="ko-KR" sz="900" b="0" i="0" u="none" strike="noStrike" cap="none">
                          <a:solidFill>
                            <a:schemeClr val="tx1"/>
                          </a:solidFill>
                          <a:effectLst/>
                          <a:latin typeface="맑은 고딕 (본문)"/>
                          <a:ea typeface="+mn-ea"/>
                          <a:cs typeface="+mn-cs"/>
                          <a:sym typeface="Arial"/>
                        </a:rPr>
                        <a:t>37.65</a:t>
                      </a:r>
                      <a:endParaRPr lang="en-US" altLang="ko-KR" sz="900" b="0">
                        <a:effectLst/>
                        <a:latin typeface="맑은 고딕 (본문)"/>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altLang="ko-KR" sz="900" b="0" i="0" u="none" strike="noStrike" cap="none">
                          <a:solidFill>
                            <a:schemeClr val="tx1"/>
                          </a:solidFill>
                          <a:effectLst/>
                          <a:latin typeface="맑은 고딕 (본문)"/>
                          <a:ea typeface="+mn-ea"/>
                          <a:cs typeface="+mn-cs"/>
                          <a:sym typeface="Arial"/>
                        </a:rPr>
                        <a:t>85.42</a:t>
                      </a:r>
                      <a:endParaRPr lang="en-US" altLang="ko-KR" sz="900" b="0">
                        <a:effectLst/>
                        <a:latin typeface="맑은 고딕 (본문)"/>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altLang="ko-KR" sz="900" b="0" i="0" u="none" strike="noStrike" cap="none">
                          <a:solidFill>
                            <a:schemeClr val="tx1"/>
                          </a:solidFill>
                          <a:effectLst/>
                          <a:latin typeface="맑은 고딕 (본문)"/>
                          <a:ea typeface="+mn-ea"/>
                          <a:cs typeface="+mn-cs"/>
                          <a:sym typeface="Arial"/>
                        </a:rPr>
                        <a:t>2.05E-04</a:t>
                      </a:r>
                      <a:endParaRPr lang="en-US" sz="900" b="0">
                        <a:effectLst/>
                        <a:latin typeface="맑은 고딕 (본문)"/>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altLang="ko-KR" sz="900" b="0" i="0" u="none" strike="noStrike" cap="none">
                          <a:solidFill>
                            <a:schemeClr val="tx1"/>
                          </a:solidFill>
                          <a:effectLst/>
                          <a:latin typeface="맑은 고딕 (본문)"/>
                          <a:ea typeface="+mn-ea"/>
                          <a:cs typeface="+mn-cs"/>
                          <a:sym typeface="Arial"/>
                        </a:rPr>
                        <a:t>2.90E-16</a:t>
                      </a:r>
                      <a:endParaRPr lang="en-US" sz="900" b="0">
                        <a:effectLst/>
                        <a:latin typeface="맑은 고딕 (본문)"/>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altLang="ko-KR" sz="900" b="0" i="0" u="none" strike="noStrike" cap="none">
                          <a:solidFill>
                            <a:schemeClr val="tx1"/>
                          </a:solidFill>
                          <a:effectLst/>
                          <a:latin typeface="맑은 고딕 (본문)"/>
                          <a:ea typeface="+mn-ea"/>
                          <a:cs typeface="+mn-cs"/>
                          <a:sym typeface="Arial"/>
                        </a:rPr>
                        <a:t>7.05E+11</a:t>
                      </a:r>
                      <a:endParaRPr lang="en-US" sz="900" b="0">
                        <a:effectLst/>
                        <a:latin typeface="맑은 고딕 (본문)"/>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581372302"/>
                  </a:ext>
                </a:extLst>
              </a:tr>
              <a:tr h="0">
                <a:tc gridSpan="16">
                  <a:txBody>
                    <a:bodyPr/>
                    <a:lstStyle/>
                    <a:p>
                      <a:pPr marL="171450" indent="-171450" algn="ctr" rtl="0" fontAlgn="b">
                        <a:buFont typeface="Arial" panose="020B0604020202020204" pitchFamily="34" charset="0"/>
                        <a:buChar char="•"/>
                      </a:pPr>
                      <a:r>
                        <a:rPr lang="en-US" altLang="ko-KR" sz="900" dirty="0" err="1">
                          <a:effectLst/>
                          <a:latin typeface="+mn-ea"/>
                          <a:ea typeface="+mn-ea"/>
                        </a:rPr>
                        <a:t>V_Low</a:t>
                      </a:r>
                      <a:r>
                        <a:rPr lang="ko-KR" altLang="en-US" sz="900" dirty="0">
                          <a:effectLst/>
                          <a:latin typeface="+mn-ea"/>
                          <a:ea typeface="+mn-ea"/>
                        </a:rPr>
                        <a:t> </a:t>
                      </a:r>
                      <a:r>
                        <a:rPr lang="en-US" altLang="ko-KR" sz="900" dirty="0">
                          <a:effectLst/>
                          <a:latin typeface="+mn-ea"/>
                          <a:ea typeface="+mn-ea"/>
                        </a:rPr>
                        <a:t>=</a:t>
                      </a:r>
                      <a:r>
                        <a:rPr lang="ko-KR" altLang="en-US" sz="900" dirty="0">
                          <a:effectLst/>
                          <a:latin typeface="+mn-ea"/>
                          <a:ea typeface="+mn-ea"/>
                        </a:rPr>
                        <a:t> </a:t>
                      </a:r>
                      <a:r>
                        <a:rPr lang="en-US" altLang="ko-KR" sz="900" dirty="0">
                          <a:effectLst/>
                          <a:latin typeface="+mn-ea"/>
                          <a:ea typeface="+mn-ea"/>
                        </a:rPr>
                        <a:t>0.08,</a:t>
                      </a:r>
                      <a:r>
                        <a:rPr lang="ko-KR" altLang="en-US" sz="900" dirty="0">
                          <a:effectLst/>
                          <a:latin typeface="+mn-ea"/>
                          <a:ea typeface="+mn-ea"/>
                        </a:rPr>
                        <a:t> </a:t>
                      </a:r>
                      <a:r>
                        <a:rPr lang="en-US" altLang="ko-KR" sz="900" dirty="0" err="1">
                          <a:effectLst/>
                          <a:latin typeface="+mn-ea"/>
                          <a:ea typeface="+mn-ea"/>
                        </a:rPr>
                        <a:t>V_High</a:t>
                      </a:r>
                      <a:r>
                        <a:rPr lang="en-US" altLang="ko-KR" sz="900" dirty="0">
                          <a:effectLst/>
                          <a:latin typeface="+mn-ea"/>
                          <a:ea typeface="+mn-ea"/>
                        </a:rPr>
                        <a:t> = 0.7 </a:t>
                      </a:r>
                      <a:r>
                        <a:rPr lang="ko-KR" altLang="en-US" sz="900" dirty="0">
                          <a:effectLst/>
                          <a:latin typeface="+mn-ea"/>
                          <a:ea typeface="+mn-ea"/>
                        </a:rPr>
                        <a:t>에서 측정</a:t>
                      </a:r>
                      <a:endParaRPr lang="en-US" altLang="ko-KR" sz="900" dirty="0">
                        <a:effectLst/>
                        <a:latin typeface="+mn-ea"/>
                        <a:ea typeface="+mn-ea"/>
                      </a:endParaRPr>
                    </a:p>
                    <a:p>
                      <a:pPr marL="171450" indent="-171450" algn="ctr" rtl="0" fontAlgn="b">
                        <a:buFont typeface="Arial" panose="020B0604020202020204" pitchFamily="34" charset="0"/>
                        <a:buChar char="•"/>
                      </a:pPr>
                      <a:r>
                        <a:rPr lang="en-US" altLang="ko-KR" sz="900" dirty="0">
                          <a:effectLst/>
                          <a:latin typeface="+mn-ea"/>
                          <a:ea typeface="+mn-ea"/>
                        </a:rPr>
                        <a:t>SS,</a:t>
                      </a:r>
                      <a:r>
                        <a:rPr lang="ko-KR" altLang="en-US" sz="900" dirty="0">
                          <a:effectLst/>
                          <a:latin typeface="+mn-ea"/>
                          <a:ea typeface="+mn-ea"/>
                        </a:rPr>
                        <a:t> </a:t>
                      </a:r>
                      <a:r>
                        <a:rPr lang="en-US" altLang="ko-KR" sz="900" dirty="0">
                          <a:effectLst/>
                          <a:latin typeface="+mn-ea"/>
                          <a:ea typeface="+mn-ea"/>
                        </a:rPr>
                        <a:t>Ion, </a:t>
                      </a:r>
                      <a:r>
                        <a:rPr lang="en-US" altLang="ko-KR" sz="900" dirty="0" err="1">
                          <a:effectLst/>
                          <a:latin typeface="+mn-ea"/>
                          <a:ea typeface="+mn-ea"/>
                        </a:rPr>
                        <a:t>Ioff</a:t>
                      </a:r>
                      <a:r>
                        <a:rPr lang="en-US" altLang="ko-KR" sz="900" dirty="0">
                          <a:effectLst/>
                          <a:latin typeface="+mn-ea"/>
                          <a:ea typeface="+mn-ea"/>
                        </a:rPr>
                        <a:t> </a:t>
                      </a:r>
                      <a:r>
                        <a:rPr lang="ko-KR" altLang="en-US" sz="900" dirty="0">
                          <a:effectLst/>
                          <a:latin typeface="+mn-ea"/>
                          <a:ea typeface="+mn-ea"/>
                        </a:rPr>
                        <a:t>값은 </a:t>
                      </a:r>
                      <a:r>
                        <a:rPr lang="en-US" altLang="ko-KR" sz="900" dirty="0" err="1">
                          <a:effectLst/>
                          <a:latin typeface="+mn-ea"/>
                          <a:ea typeface="+mn-ea"/>
                        </a:rPr>
                        <a:t>V_Low</a:t>
                      </a:r>
                      <a:r>
                        <a:rPr lang="en-US" altLang="ko-KR" sz="900" dirty="0">
                          <a:effectLst/>
                          <a:latin typeface="+mn-ea"/>
                          <a:ea typeface="+mn-ea"/>
                        </a:rPr>
                        <a:t> </a:t>
                      </a:r>
                      <a:r>
                        <a:rPr lang="ko-KR" altLang="en-US" sz="900" dirty="0">
                          <a:effectLst/>
                          <a:latin typeface="+mn-ea"/>
                          <a:ea typeface="+mn-ea"/>
                        </a:rPr>
                        <a:t>데이터 기준으로 사용</a:t>
                      </a:r>
                      <a:endParaRPr lang="en-US" altLang="ko-KR" sz="900" dirty="0">
                        <a:effectLst/>
                        <a:latin typeface="+mn-ea"/>
                        <a:ea typeface="+mn-ea"/>
                      </a:endParaRPr>
                    </a:p>
                    <a:p>
                      <a:pPr marL="171450" indent="-171450" algn="ctr" rtl="0" fontAlgn="b">
                        <a:buFont typeface="Arial" panose="020B0604020202020204" pitchFamily="34" charset="0"/>
                        <a:buChar char="•"/>
                      </a:pPr>
                      <a:r>
                        <a:rPr lang="ko-KR" altLang="en-US" sz="900" dirty="0">
                          <a:solidFill>
                            <a:srgbClr val="FF0000"/>
                          </a:solidFill>
                          <a:effectLst/>
                          <a:latin typeface="+mn-ea"/>
                          <a:ea typeface="+mn-ea"/>
                        </a:rPr>
                        <a:t>소자 비율 추가 개선 추가실험</a:t>
                      </a:r>
                      <a:r>
                        <a:rPr lang="ko-KR" altLang="en-US" sz="900" dirty="0">
                          <a:effectLst/>
                          <a:latin typeface="+mn-ea"/>
                          <a:ea typeface="+mn-ea"/>
                        </a:rPr>
                        <a:t>으로 인해 전체 </a:t>
                      </a:r>
                      <a:r>
                        <a:rPr lang="en-US" altLang="ko-KR" sz="900" dirty="0">
                          <a:effectLst/>
                          <a:latin typeface="+mn-ea"/>
                          <a:ea typeface="+mn-ea"/>
                        </a:rPr>
                        <a:t>Data </a:t>
                      </a:r>
                      <a:r>
                        <a:rPr lang="ko-KR" altLang="en-US" sz="900" dirty="0">
                          <a:effectLst/>
                          <a:latin typeface="+mn-ea"/>
                          <a:ea typeface="+mn-ea"/>
                        </a:rPr>
                        <a:t>값이 이전 </a:t>
                      </a:r>
                      <a:r>
                        <a:rPr lang="en-US" altLang="ko-KR" sz="900" dirty="0">
                          <a:effectLst/>
                          <a:latin typeface="+mn-ea"/>
                          <a:ea typeface="+mn-ea"/>
                        </a:rPr>
                        <a:t>page</a:t>
                      </a:r>
                      <a:r>
                        <a:rPr lang="ko-KR" altLang="en-US" sz="900" dirty="0">
                          <a:effectLst/>
                          <a:latin typeface="+mn-ea"/>
                          <a:ea typeface="+mn-ea"/>
                        </a:rPr>
                        <a:t>와 </a:t>
                      </a:r>
                      <a:r>
                        <a:rPr lang="ko-KR" altLang="en-US" sz="900" dirty="0">
                          <a:solidFill>
                            <a:srgbClr val="FF0000"/>
                          </a:solidFill>
                          <a:effectLst/>
                          <a:latin typeface="+mn-ea"/>
                          <a:ea typeface="+mn-ea"/>
                        </a:rPr>
                        <a:t>변경</a:t>
                      </a:r>
                      <a:r>
                        <a:rPr lang="ko-KR" altLang="en-US" sz="900" dirty="0">
                          <a:effectLst/>
                          <a:latin typeface="+mn-ea"/>
                          <a:ea typeface="+mn-ea"/>
                        </a:rPr>
                        <a:t>되어 있음</a:t>
                      </a:r>
                      <a:endParaRPr lang="en-US" altLang="ko-KR" sz="900" dirty="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ko-KR" altLang="en-US"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altLang="ko-KR"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739374938"/>
                  </a:ext>
                </a:extLst>
              </a:tr>
            </a:tbl>
          </a:graphicData>
        </a:graphic>
      </p:graphicFrame>
      <p:sp>
        <p:nvSpPr>
          <p:cNvPr id="224" name="화살표: 오른쪽 223">
            <a:extLst>
              <a:ext uri="{FF2B5EF4-FFF2-40B4-BE49-F238E27FC236}">
                <a16:creationId xmlns:a16="http://schemas.microsoft.com/office/drawing/2014/main" id="{10123F4D-EEBD-4F33-F4F4-0D83C0830C53}"/>
              </a:ext>
            </a:extLst>
          </p:cNvPr>
          <p:cNvSpPr/>
          <p:nvPr/>
        </p:nvSpPr>
        <p:spPr>
          <a:xfrm>
            <a:off x="4043765" y="5622462"/>
            <a:ext cx="603463" cy="25372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ea"/>
              <a:ea typeface="+mj-ea"/>
            </a:endParaRPr>
          </a:p>
        </p:txBody>
      </p:sp>
      <p:graphicFrame>
        <p:nvGraphicFramePr>
          <p:cNvPr id="229" name="표 228">
            <a:extLst>
              <a:ext uri="{FF2B5EF4-FFF2-40B4-BE49-F238E27FC236}">
                <a16:creationId xmlns:a16="http://schemas.microsoft.com/office/drawing/2014/main" id="{234D4813-82C9-A1A4-DD96-1CB28FF17AF8}"/>
              </a:ext>
            </a:extLst>
          </p:cNvPr>
          <p:cNvGraphicFramePr>
            <a:graphicFrameLocks noGrp="1"/>
          </p:cNvGraphicFramePr>
          <p:nvPr>
            <p:extLst>
              <p:ext uri="{D42A27DB-BD31-4B8C-83A1-F6EECF244321}">
                <p14:modId xmlns:p14="http://schemas.microsoft.com/office/powerpoint/2010/main" val="266406920"/>
              </p:ext>
            </p:extLst>
          </p:nvPr>
        </p:nvGraphicFramePr>
        <p:xfrm>
          <a:off x="6579150" y="5284320"/>
          <a:ext cx="5308600" cy="676284"/>
        </p:xfrm>
        <a:graphic>
          <a:graphicData uri="http://schemas.openxmlformats.org/drawingml/2006/table">
            <a:tbl>
              <a:tblPr/>
              <a:tblGrid>
                <a:gridCol w="330872">
                  <a:extLst>
                    <a:ext uri="{9D8B030D-6E8A-4147-A177-3AD203B41FA5}">
                      <a16:colId xmlns:a16="http://schemas.microsoft.com/office/drawing/2014/main" val="2148321930"/>
                    </a:ext>
                  </a:extLst>
                </a:gridCol>
                <a:gridCol w="433703">
                  <a:extLst>
                    <a:ext uri="{9D8B030D-6E8A-4147-A177-3AD203B41FA5}">
                      <a16:colId xmlns:a16="http://schemas.microsoft.com/office/drawing/2014/main" val="3595756735"/>
                    </a:ext>
                  </a:extLst>
                </a:gridCol>
                <a:gridCol w="568926">
                  <a:extLst>
                    <a:ext uri="{9D8B030D-6E8A-4147-A177-3AD203B41FA5}">
                      <a16:colId xmlns:a16="http://schemas.microsoft.com/office/drawing/2014/main" val="1009331049"/>
                    </a:ext>
                  </a:extLst>
                </a:gridCol>
                <a:gridCol w="637190">
                  <a:extLst>
                    <a:ext uri="{9D8B030D-6E8A-4147-A177-3AD203B41FA5}">
                      <a16:colId xmlns:a16="http://schemas.microsoft.com/office/drawing/2014/main" val="1570070566"/>
                    </a:ext>
                  </a:extLst>
                </a:gridCol>
                <a:gridCol w="852432">
                  <a:extLst>
                    <a:ext uri="{9D8B030D-6E8A-4147-A177-3AD203B41FA5}">
                      <a16:colId xmlns:a16="http://schemas.microsoft.com/office/drawing/2014/main" val="2449048086"/>
                    </a:ext>
                  </a:extLst>
                </a:gridCol>
                <a:gridCol w="763096">
                  <a:extLst>
                    <a:ext uri="{9D8B030D-6E8A-4147-A177-3AD203B41FA5}">
                      <a16:colId xmlns:a16="http://schemas.microsoft.com/office/drawing/2014/main" val="1814281438"/>
                    </a:ext>
                  </a:extLst>
                </a:gridCol>
                <a:gridCol w="752439">
                  <a:extLst>
                    <a:ext uri="{9D8B030D-6E8A-4147-A177-3AD203B41FA5}">
                      <a16:colId xmlns:a16="http://schemas.microsoft.com/office/drawing/2014/main" val="846235609"/>
                    </a:ext>
                  </a:extLst>
                </a:gridCol>
                <a:gridCol w="969942">
                  <a:extLst>
                    <a:ext uri="{9D8B030D-6E8A-4147-A177-3AD203B41FA5}">
                      <a16:colId xmlns:a16="http://schemas.microsoft.com/office/drawing/2014/main" val="3622237372"/>
                    </a:ext>
                  </a:extLst>
                </a:gridCol>
              </a:tblGrid>
              <a:tr h="131509">
                <a:tc gridSpan="8">
                  <a:txBody>
                    <a:bodyPr/>
                    <a:lstStyle/>
                    <a:p>
                      <a:pPr algn="ctr" rtl="0" fontAlgn="b">
                        <a:buNone/>
                      </a:pPr>
                      <a:r>
                        <a:rPr lang="en-US" sz="900" b="1">
                          <a:effectLst/>
                          <a:latin typeface="+mn-ea"/>
                          <a:ea typeface="+mn-ea"/>
                        </a:rPr>
                        <a:t>Ig / Total Leakage Data</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084414903"/>
                  </a:ext>
                </a:extLst>
              </a:tr>
              <a:tr h="172850">
                <a:tc>
                  <a:txBody>
                    <a:bodyPr/>
                    <a:lstStyle/>
                    <a:p>
                      <a:pPr algn="ctr" rtl="0" fontAlgn="b">
                        <a:buNone/>
                      </a:pPr>
                      <a:r>
                        <a:rPr lang="en-US" altLang="ko-KR" sz="900">
                          <a:effectLst/>
                          <a:latin typeface="+mn-ea"/>
                          <a:ea typeface="+mn-ea"/>
                        </a:rPr>
                        <a:t>Wf_S</a:t>
                      </a:r>
                      <a:endParaRPr lang="ko-KR"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Wf_D</a:t>
                      </a:r>
                      <a:endParaRPr lang="ko-KR"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IgS_Of</a:t>
                      </a:r>
                      <a:r>
                        <a:rPr lang="en-US" altLang="ko-KR" sz="900">
                          <a:effectLst/>
                          <a:latin typeface="+mn-ea"/>
                          <a:ea typeface="+mn-ea"/>
                        </a:rPr>
                        <a:t>f</a:t>
                      </a:r>
                      <a:endParaRPr lang="ko-KR"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IgD_Off</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IgTotal_Off</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IgS_On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IgD_On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IgTotal_On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59836418"/>
                  </a:ext>
                </a:extLst>
              </a:tr>
              <a:tr h="172850">
                <a:tc>
                  <a:txBody>
                    <a:bodyPr/>
                    <a:lstStyle/>
                    <a:p>
                      <a:pPr algn="ctr" rtl="0" fontAlgn="b">
                        <a:buNone/>
                      </a:pPr>
                      <a:r>
                        <a:rPr lang="en-US" altLang="ko-KR" sz="900" b="0">
                          <a:effectLst/>
                          <a:latin typeface="+mn-ea"/>
                          <a:ea typeface="+mn-ea"/>
                        </a:rPr>
                        <a:t>4.2</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4.2</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3.33E-19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1.56E-15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1.56E-15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2.99E-09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2.91E-09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5.90E-09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4273067022"/>
                  </a:ext>
                </a:extLst>
              </a:tr>
              <a:tr h="172850">
                <a:tc>
                  <a:txBody>
                    <a:bodyPr/>
                    <a:lstStyle/>
                    <a:p>
                      <a:pPr algn="ctr" rtl="0" fontAlgn="b">
                        <a:buNone/>
                      </a:pPr>
                      <a:r>
                        <a:rPr lang="en-US" altLang="ko-KR" sz="900">
                          <a:effectLst/>
                          <a:latin typeface="+mn-ea"/>
                          <a:ea typeface="+mn-ea"/>
                        </a:rPr>
                        <a:t>4.2</a:t>
                      </a:r>
                      <a:endParaRPr lang="ko-KR" altLang="en-US"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4.8</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1.02E-24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1.05E-21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1.05E-21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2.95E-09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7.58E-10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3.71E-09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581372302"/>
                  </a:ext>
                </a:extLst>
              </a:tr>
            </a:tbl>
          </a:graphicData>
        </a:graphic>
      </p:graphicFrame>
      <p:sp>
        <p:nvSpPr>
          <p:cNvPr id="230" name="직사각형 229">
            <a:extLst>
              <a:ext uri="{FF2B5EF4-FFF2-40B4-BE49-F238E27FC236}">
                <a16:creationId xmlns:a16="http://schemas.microsoft.com/office/drawing/2014/main" id="{E3F438EC-F77C-D636-745B-0EF08D96D374}"/>
              </a:ext>
            </a:extLst>
          </p:cNvPr>
          <p:cNvSpPr/>
          <p:nvPr/>
        </p:nvSpPr>
        <p:spPr>
          <a:xfrm>
            <a:off x="7346951" y="5422900"/>
            <a:ext cx="1212850" cy="59055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ea"/>
              <a:ea typeface="+mj-ea"/>
            </a:endParaRPr>
          </a:p>
        </p:txBody>
      </p:sp>
      <p:sp>
        <p:nvSpPr>
          <p:cNvPr id="231" name="직사각형 230">
            <a:extLst>
              <a:ext uri="{FF2B5EF4-FFF2-40B4-BE49-F238E27FC236}">
                <a16:creationId xmlns:a16="http://schemas.microsoft.com/office/drawing/2014/main" id="{A08278BC-02A2-BFE1-55F7-10CB4B9BD7EB}"/>
              </a:ext>
            </a:extLst>
          </p:cNvPr>
          <p:cNvSpPr/>
          <p:nvPr/>
        </p:nvSpPr>
        <p:spPr>
          <a:xfrm>
            <a:off x="9434694" y="5442684"/>
            <a:ext cx="1468560" cy="57076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ea"/>
              <a:ea typeface="+mj-ea"/>
            </a:endParaRPr>
          </a:p>
        </p:txBody>
      </p:sp>
      <p:sp>
        <p:nvSpPr>
          <p:cNvPr id="232" name="TextBox 231">
            <a:extLst>
              <a:ext uri="{FF2B5EF4-FFF2-40B4-BE49-F238E27FC236}">
                <a16:creationId xmlns:a16="http://schemas.microsoft.com/office/drawing/2014/main" id="{EF539C4E-838D-7A5A-4279-0797E8FB2837}"/>
              </a:ext>
            </a:extLst>
          </p:cNvPr>
          <p:cNvSpPr txBox="1"/>
          <p:nvPr/>
        </p:nvSpPr>
        <p:spPr>
          <a:xfrm>
            <a:off x="7473562" y="6017925"/>
            <a:ext cx="3390900" cy="307777"/>
          </a:xfrm>
          <a:prstGeom prst="rect">
            <a:avLst/>
          </a:prstGeom>
          <a:noFill/>
        </p:spPr>
        <p:txBody>
          <a:bodyPr wrap="square" rtlCol="0">
            <a:spAutoFit/>
          </a:bodyPr>
          <a:lstStyle/>
          <a:p>
            <a:pPr algn="ctr"/>
            <a:r>
              <a:rPr lang="ko-KR" altLang="en-US">
                <a:solidFill>
                  <a:srgbClr val="FF0000"/>
                </a:solidFill>
                <a:latin typeface="+mj-ea"/>
                <a:ea typeface="+mj-ea"/>
              </a:rPr>
              <a:t>각각의 </a:t>
            </a:r>
            <a:r>
              <a:rPr lang="en-US" altLang="ko-KR">
                <a:solidFill>
                  <a:srgbClr val="FF0000"/>
                </a:solidFill>
                <a:latin typeface="+mj-ea"/>
                <a:ea typeface="+mj-ea"/>
              </a:rPr>
              <a:t>Gate</a:t>
            </a:r>
            <a:r>
              <a:rPr lang="ko-KR" altLang="en-US">
                <a:solidFill>
                  <a:srgbClr val="FF0000"/>
                </a:solidFill>
                <a:latin typeface="+mj-ea"/>
                <a:ea typeface="+mj-ea"/>
              </a:rPr>
              <a:t>로 누설되는 전류 확인</a:t>
            </a:r>
          </a:p>
        </p:txBody>
      </p:sp>
      <p:pic>
        <p:nvPicPr>
          <p:cNvPr id="3" name="그림 2">
            <a:extLst>
              <a:ext uri="{FF2B5EF4-FFF2-40B4-BE49-F238E27FC236}">
                <a16:creationId xmlns:a16="http://schemas.microsoft.com/office/drawing/2014/main" id="{7372F260-1FC5-E975-35B0-9191F7CE7991}"/>
              </a:ext>
            </a:extLst>
          </p:cNvPr>
          <p:cNvPicPr>
            <a:picLocks noChangeAspect="1"/>
          </p:cNvPicPr>
          <p:nvPr/>
        </p:nvPicPr>
        <p:blipFill>
          <a:blip r:embed="rId6"/>
          <a:stretch>
            <a:fillRect/>
          </a:stretch>
        </p:blipFill>
        <p:spPr>
          <a:xfrm>
            <a:off x="4967438" y="4935019"/>
            <a:ext cx="793748" cy="1374885"/>
          </a:xfrm>
          <a:prstGeom prst="rect">
            <a:avLst/>
          </a:prstGeom>
        </p:spPr>
      </p:pic>
      <p:sp>
        <p:nvSpPr>
          <p:cNvPr id="4" name="TextBox 3">
            <a:extLst>
              <a:ext uri="{FF2B5EF4-FFF2-40B4-BE49-F238E27FC236}">
                <a16:creationId xmlns:a16="http://schemas.microsoft.com/office/drawing/2014/main" id="{6B00B036-82BD-8BBA-5715-E9F2C22B0500}"/>
              </a:ext>
            </a:extLst>
          </p:cNvPr>
          <p:cNvSpPr txBox="1"/>
          <p:nvPr/>
        </p:nvSpPr>
        <p:spPr>
          <a:xfrm>
            <a:off x="4936317" y="4673409"/>
            <a:ext cx="1159683" cy="261610"/>
          </a:xfrm>
          <a:prstGeom prst="rect">
            <a:avLst/>
          </a:prstGeom>
          <a:noFill/>
        </p:spPr>
        <p:txBody>
          <a:bodyPr wrap="square" rtlCol="0">
            <a:spAutoFit/>
          </a:bodyPr>
          <a:lstStyle/>
          <a:p>
            <a:r>
              <a:rPr lang="en-US" altLang="ko-KR" sz="1100"/>
              <a:t>&lt;structure&gt;</a:t>
            </a:r>
            <a:endParaRPr lang="ko-KR" altLang="en-US" sz="1100"/>
          </a:p>
        </p:txBody>
      </p:sp>
      <p:sp>
        <p:nvSpPr>
          <p:cNvPr id="5" name="TextBox 4">
            <a:extLst>
              <a:ext uri="{FF2B5EF4-FFF2-40B4-BE49-F238E27FC236}">
                <a16:creationId xmlns:a16="http://schemas.microsoft.com/office/drawing/2014/main" id="{C1143C7B-91D0-DFA8-1DCF-866EBB820388}"/>
              </a:ext>
            </a:extLst>
          </p:cNvPr>
          <p:cNvSpPr txBox="1"/>
          <p:nvPr/>
        </p:nvSpPr>
        <p:spPr>
          <a:xfrm>
            <a:off x="4986350" y="6302699"/>
            <a:ext cx="1279760" cy="215444"/>
          </a:xfrm>
          <a:prstGeom prst="rect">
            <a:avLst/>
          </a:prstGeom>
          <a:noFill/>
        </p:spPr>
        <p:txBody>
          <a:bodyPr wrap="square" rtlCol="0">
            <a:spAutoFit/>
          </a:bodyPr>
          <a:lstStyle/>
          <a:p>
            <a:r>
              <a:rPr lang="en-US" altLang="ko-KR" sz="800"/>
              <a:t>&lt;Lg=0.028&gt;</a:t>
            </a:r>
            <a:endParaRPr lang="ko-KR" altLang="en-US" sz="800"/>
          </a:p>
        </p:txBody>
      </p:sp>
      <p:pic>
        <p:nvPicPr>
          <p:cNvPr id="2" name="그림 1" descr="반도체공학회 공식 홈페이지 | The Institute of Semiconductor Engineers">
            <a:extLst>
              <a:ext uri="{FF2B5EF4-FFF2-40B4-BE49-F238E27FC236}">
                <a16:creationId xmlns:a16="http://schemas.microsoft.com/office/drawing/2014/main" id="{29E7069F-4932-2BCF-9519-EF9D7B35E418}"/>
              </a:ext>
            </a:extLst>
          </p:cNvPr>
          <p:cNvPicPr>
            <a:picLocks noChangeAspect="1"/>
          </p:cNvPicPr>
          <p:nvPr/>
        </p:nvPicPr>
        <p:blipFill>
          <a:blip r:embed="rId7"/>
          <a:stretch>
            <a:fillRect/>
          </a:stretch>
        </p:blipFill>
        <p:spPr>
          <a:xfrm>
            <a:off x="10697131" y="142090"/>
            <a:ext cx="1279133" cy="262905"/>
          </a:xfrm>
          <a:prstGeom prst="rect">
            <a:avLst/>
          </a:prstGeom>
        </p:spPr>
      </p:pic>
    </p:spTree>
    <p:extLst>
      <p:ext uri="{BB962C8B-B14F-4D97-AF65-F5344CB8AC3E}">
        <p14:creationId xmlns:p14="http://schemas.microsoft.com/office/powerpoint/2010/main" val="4358837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0">
          <a:extLst>
            <a:ext uri="{FF2B5EF4-FFF2-40B4-BE49-F238E27FC236}">
              <a16:creationId xmlns:a16="http://schemas.microsoft.com/office/drawing/2014/main" id="{49DA87F4-BC6F-3200-6974-7332C723D577}"/>
            </a:ext>
          </a:extLst>
        </p:cNvPr>
        <p:cNvGrpSpPr/>
        <p:nvPr/>
      </p:nvGrpSpPr>
      <p:grpSpPr>
        <a:xfrm>
          <a:off x="0" y="0"/>
          <a:ext cx="0" cy="0"/>
          <a:chOff x="0" y="0"/>
          <a:chExt cx="0" cy="0"/>
        </a:xfrm>
      </p:grpSpPr>
      <p:pic>
        <p:nvPicPr>
          <p:cNvPr id="81" name="그림 80">
            <a:extLst>
              <a:ext uri="{FF2B5EF4-FFF2-40B4-BE49-F238E27FC236}">
                <a16:creationId xmlns:a16="http://schemas.microsoft.com/office/drawing/2014/main" id="{E7842743-1A80-F335-525E-E87463F1042F}"/>
              </a:ext>
            </a:extLst>
          </p:cNvPr>
          <p:cNvPicPr>
            <a:picLocks noChangeAspect="1"/>
          </p:cNvPicPr>
          <p:nvPr/>
        </p:nvPicPr>
        <p:blipFill>
          <a:blip r:embed="rId3"/>
          <a:stretch>
            <a:fillRect/>
          </a:stretch>
        </p:blipFill>
        <p:spPr>
          <a:xfrm>
            <a:off x="425195" y="2101421"/>
            <a:ext cx="1898650" cy="3013941"/>
          </a:xfrm>
          <a:prstGeom prst="rect">
            <a:avLst/>
          </a:prstGeom>
        </p:spPr>
      </p:pic>
      <p:sp>
        <p:nvSpPr>
          <p:cNvPr id="98" name="Google Shape;98;p14">
            <a:extLst>
              <a:ext uri="{FF2B5EF4-FFF2-40B4-BE49-F238E27FC236}">
                <a16:creationId xmlns:a16="http://schemas.microsoft.com/office/drawing/2014/main" id="{463DFFA3-1C05-A74D-1464-79056B90947A}"/>
              </a:ext>
            </a:extLst>
          </p:cNvPr>
          <p:cNvSpPr txBox="1"/>
          <p:nvPr/>
        </p:nvSpPr>
        <p:spPr>
          <a:xfrm>
            <a:off x="946563" y="627518"/>
            <a:ext cx="11001375" cy="430887"/>
          </a:xfrm>
          <a:prstGeom prst="rect">
            <a:avLst/>
          </a:prstGeom>
          <a:noFill/>
          <a:ln>
            <a:noFill/>
          </a:ln>
        </p:spPr>
        <p:txBody>
          <a:bodyPr spcFirstLastPara="1" wrap="square" lIns="0" tIns="0" rIns="0" bIns="0" anchor="t" anchorCtr="0">
            <a:spAutoFit/>
          </a:bodyPr>
          <a:lstStyle/>
          <a:p>
            <a:pPr lvl="0"/>
            <a:r>
              <a:rPr lang="ko-KR" altLang="en-US" sz="2800" b="1">
                <a:solidFill>
                  <a:srgbClr val="0F172A"/>
                </a:solidFill>
                <a:latin typeface="+mj-ea"/>
                <a:cs typeface="Poppins"/>
                <a:sym typeface="Poppins"/>
              </a:rPr>
              <a:t>개선 시도 </a:t>
            </a:r>
            <a:r>
              <a:rPr lang="en-US" altLang="ko-KR" sz="1800" b="1">
                <a:solidFill>
                  <a:schemeClr val="tx1">
                    <a:lumMod val="50000"/>
                    <a:lumOff val="50000"/>
                  </a:schemeClr>
                </a:solidFill>
                <a:latin typeface="+mj-ea"/>
                <a:cs typeface="Poppins"/>
                <a:sym typeface="Poppins"/>
              </a:rPr>
              <a:t>High-K </a:t>
            </a:r>
            <a:r>
              <a:rPr lang="ko-KR" altLang="en-US" sz="1800" b="1">
                <a:solidFill>
                  <a:schemeClr val="tx1">
                    <a:lumMod val="50000"/>
                    <a:lumOff val="50000"/>
                  </a:schemeClr>
                </a:solidFill>
                <a:latin typeface="+mj-ea"/>
                <a:cs typeface="Poppins"/>
                <a:sym typeface="Poppins"/>
              </a:rPr>
              <a:t>구조 적용</a:t>
            </a:r>
            <a:endParaRPr lang="ko-KR" altLang="en-US" sz="1600" dirty="0">
              <a:solidFill>
                <a:schemeClr val="tx1">
                  <a:lumMod val="50000"/>
                  <a:lumOff val="50000"/>
                </a:schemeClr>
              </a:solidFill>
              <a:latin typeface="+mj-ea"/>
              <a:ea typeface="+mj-ea"/>
            </a:endParaRPr>
          </a:p>
        </p:txBody>
      </p:sp>
      <p:sp>
        <p:nvSpPr>
          <p:cNvPr id="99" name="Google Shape;99;p14">
            <a:extLst>
              <a:ext uri="{FF2B5EF4-FFF2-40B4-BE49-F238E27FC236}">
                <a16:creationId xmlns:a16="http://schemas.microsoft.com/office/drawing/2014/main" id="{717720E5-4EDF-C70F-11E3-0F0F6A3727B5}"/>
              </a:ext>
            </a:extLst>
          </p:cNvPr>
          <p:cNvSpPr/>
          <p:nvPr/>
        </p:nvSpPr>
        <p:spPr>
          <a:xfrm>
            <a:off x="762000" y="571500"/>
            <a:ext cx="76200" cy="542925"/>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j-ea"/>
              <a:ea typeface="+mj-ea"/>
              <a:cs typeface="Calibri"/>
              <a:sym typeface="Calibri"/>
            </a:endParaRPr>
          </a:p>
        </p:txBody>
      </p:sp>
      <p:pic>
        <p:nvPicPr>
          <p:cNvPr id="34" name="그림 33">
            <a:extLst>
              <a:ext uri="{FF2B5EF4-FFF2-40B4-BE49-F238E27FC236}">
                <a16:creationId xmlns:a16="http://schemas.microsoft.com/office/drawing/2014/main" id="{65256B07-F7AA-CC25-1D7F-E4D1719FE8BB}"/>
              </a:ext>
            </a:extLst>
          </p:cNvPr>
          <p:cNvPicPr>
            <a:picLocks noChangeAspect="1"/>
          </p:cNvPicPr>
          <p:nvPr/>
        </p:nvPicPr>
        <p:blipFill>
          <a:blip r:embed="rId4"/>
          <a:stretch>
            <a:fillRect/>
          </a:stretch>
        </p:blipFill>
        <p:spPr>
          <a:xfrm>
            <a:off x="4750832" y="1438273"/>
            <a:ext cx="7060726" cy="4486277"/>
          </a:xfrm>
          <a:prstGeom prst="rect">
            <a:avLst/>
          </a:prstGeom>
        </p:spPr>
      </p:pic>
      <p:sp>
        <p:nvSpPr>
          <p:cNvPr id="56" name="직사각형 55">
            <a:extLst>
              <a:ext uri="{FF2B5EF4-FFF2-40B4-BE49-F238E27FC236}">
                <a16:creationId xmlns:a16="http://schemas.microsoft.com/office/drawing/2014/main" id="{DC38F993-ECA4-355A-FA5D-8060CE970372}"/>
              </a:ext>
            </a:extLst>
          </p:cNvPr>
          <p:cNvSpPr/>
          <p:nvPr/>
        </p:nvSpPr>
        <p:spPr>
          <a:xfrm>
            <a:off x="2652811" y="1871570"/>
            <a:ext cx="1728537" cy="579240"/>
          </a:xfrm>
          <a:prstGeom prst="rect">
            <a:avLst/>
          </a:prstGeom>
          <a:solidFill>
            <a:schemeClr val="accent6">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TextBox 58">
            <a:extLst>
              <a:ext uri="{FF2B5EF4-FFF2-40B4-BE49-F238E27FC236}">
                <a16:creationId xmlns:a16="http://schemas.microsoft.com/office/drawing/2014/main" id="{7EEC7A29-9039-0BCC-C3BD-E35743E565B9}"/>
              </a:ext>
            </a:extLst>
          </p:cNvPr>
          <p:cNvSpPr txBox="1"/>
          <p:nvPr/>
        </p:nvSpPr>
        <p:spPr>
          <a:xfrm>
            <a:off x="2526479" y="1921715"/>
            <a:ext cx="1981200" cy="461665"/>
          </a:xfrm>
          <a:prstGeom prst="rect">
            <a:avLst/>
          </a:prstGeom>
          <a:noFill/>
        </p:spPr>
        <p:txBody>
          <a:bodyPr wrap="square" rtlCol="0">
            <a:spAutoFit/>
          </a:bodyPr>
          <a:lstStyle/>
          <a:p>
            <a:pPr algn="ctr"/>
            <a:r>
              <a:rPr lang="ko-KR" altLang="en-US" sz="1200" b="1" dirty="0">
                <a:latin typeface="+mn-ea"/>
                <a:ea typeface="+mn-ea"/>
              </a:rPr>
              <a:t>기존 </a:t>
            </a:r>
            <a:r>
              <a:rPr lang="en-US" altLang="ko-KR" sz="1200" b="1" dirty="0">
                <a:latin typeface="+mn-ea"/>
                <a:ea typeface="+mn-ea"/>
              </a:rPr>
              <a:t>Dual-Metal Gate </a:t>
            </a:r>
          </a:p>
          <a:p>
            <a:pPr algn="ctr"/>
            <a:r>
              <a:rPr lang="ko-KR" altLang="en-US" sz="1200" b="1" dirty="0">
                <a:latin typeface="+mn-ea"/>
                <a:ea typeface="+mn-ea"/>
              </a:rPr>
              <a:t>공정 기반</a:t>
            </a:r>
          </a:p>
        </p:txBody>
      </p:sp>
      <p:sp>
        <p:nvSpPr>
          <p:cNvPr id="66" name="직사각형 65">
            <a:extLst>
              <a:ext uri="{FF2B5EF4-FFF2-40B4-BE49-F238E27FC236}">
                <a16:creationId xmlns:a16="http://schemas.microsoft.com/office/drawing/2014/main" id="{36D15F66-DDFC-9E18-683B-9442D89424DB}"/>
              </a:ext>
            </a:extLst>
          </p:cNvPr>
          <p:cNvSpPr/>
          <p:nvPr/>
        </p:nvSpPr>
        <p:spPr>
          <a:xfrm>
            <a:off x="2652811" y="2815438"/>
            <a:ext cx="1728537" cy="579240"/>
          </a:xfrm>
          <a:prstGeom prst="rect">
            <a:avLst/>
          </a:prstGeom>
          <a:solidFill>
            <a:schemeClr val="accent6">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7" name="TextBox 66">
            <a:extLst>
              <a:ext uri="{FF2B5EF4-FFF2-40B4-BE49-F238E27FC236}">
                <a16:creationId xmlns:a16="http://schemas.microsoft.com/office/drawing/2014/main" id="{E225AFAA-1B42-F2A5-4466-777354B1CAD1}"/>
              </a:ext>
            </a:extLst>
          </p:cNvPr>
          <p:cNvSpPr txBox="1"/>
          <p:nvPr/>
        </p:nvSpPr>
        <p:spPr>
          <a:xfrm>
            <a:off x="2526479" y="2892175"/>
            <a:ext cx="1981200" cy="430887"/>
          </a:xfrm>
          <a:prstGeom prst="rect">
            <a:avLst/>
          </a:prstGeom>
          <a:noFill/>
        </p:spPr>
        <p:txBody>
          <a:bodyPr wrap="square" rtlCol="0">
            <a:spAutoFit/>
          </a:bodyPr>
          <a:lstStyle/>
          <a:p>
            <a:pPr algn="ctr"/>
            <a:r>
              <a:rPr lang="en-US" altLang="ko-KR" b="1">
                <a:latin typeface="+mn-ea"/>
                <a:ea typeface="+mn-ea"/>
              </a:rPr>
              <a:t>EOT = 1.6 nm </a:t>
            </a:r>
            <a:r>
              <a:rPr lang="ko-KR" altLang="en-US" b="1">
                <a:latin typeface="+mn-ea"/>
                <a:ea typeface="+mn-ea"/>
              </a:rPr>
              <a:t>유지</a:t>
            </a:r>
            <a:endParaRPr lang="en-US" altLang="ko-KR" b="1">
              <a:latin typeface="+mn-ea"/>
              <a:ea typeface="+mn-ea"/>
            </a:endParaRPr>
          </a:p>
          <a:p>
            <a:pPr algn="ctr"/>
            <a:r>
              <a:rPr lang="ko-KR" altLang="ko-KR" sz="800" b="1">
                <a:latin typeface="맑은 고딕 (본문)"/>
              </a:rPr>
              <a:t>HfO₂</a:t>
            </a:r>
            <a:r>
              <a:rPr lang="en-US" altLang="ko-KR" sz="800" b="1">
                <a:latin typeface="맑은 고딕 (본문)"/>
              </a:rPr>
              <a:t> </a:t>
            </a:r>
            <a:r>
              <a:rPr lang="ko-KR" altLang="en-US" sz="800" b="1">
                <a:latin typeface="맑은 고딕 (본문)"/>
              </a:rPr>
              <a:t>소재</a:t>
            </a:r>
            <a:r>
              <a:rPr lang="en-US" altLang="ko-KR" sz="800" b="1">
                <a:latin typeface="맑은 고딕 (본문)"/>
              </a:rPr>
              <a:t> </a:t>
            </a:r>
            <a:r>
              <a:rPr lang="ko-KR" altLang="en-US" sz="800" b="1">
                <a:latin typeface="맑은 고딕 (본문)"/>
              </a:rPr>
              <a:t>적용</a:t>
            </a:r>
            <a:endParaRPr lang="ko-KR" altLang="en-US" sz="600" b="1">
              <a:latin typeface="맑은 고딕 (본문)"/>
              <a:ea typeface="+mn-ea"/>
            </a:endParaRPr>
          </a:p>
        </p:txBody>
      </p:sp>
      <p:sp>
        <p:nvSpPr>
          <p:cNvPr id="68" name="직사각형 67">
            <a:extLst>
              <a:ext uri="{FF2B5EF4-FFF2-40B4-BE49-F238E27FC236}">
                <a16:creationId xmlns:a16="http://schemas.microsoft.com/office/drawing/2014/main" id="{B16F644C-C422-E7C4-3658-41BE7A249505}"/>
              </a:ext>
            </a:extLst>
          </p:cNvPr>
          <p:cNvSpPr/>
          <p:nvPr/>
        </p:nvSpPr>
        <p:spPr>
          <a:xfrm>
            <a:off x="2652811" y="3815326"/>
            <a:ext cx="1728537" cy="579240"/>
          </a:xfrm>
          <a:prstGeom prst="rect">
            <a:avLst/>
          </a:prstGeom>
          <a:solidFill>
            <a:schemeClr val="accent6">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9" name="TextBox 68">
            <a:extLst>
              <a:ext uri="{FF2B5EF4-FFF2-40B4-BE49-F238E27FC236}">
                <a16:creationId xmlns:a16="http://schemas.microsoft.com/office/drawing/2014/main" id="{D788EBC2-3ACC-8C32-36D6-F69396F65993}"/>
              </a:ext>
            </a:extLst>
          </p:cNvPr>
          <p:cNvSpPr txBox="1"/>
          <p:nvPr/>
        </p:nvSpPr>
        <p:spPr>
          <a:xfrm>
            <a:off x="2526479" y="3866226"/>
            <a:ext cx="1981200" cy="523220"/>
          </a:xfrm>
          <a:prstGeom prst="rect">
            <a:avLst/>
          </a:prstGeom>
          <a:noFill/>
        </p:spPr>
        <p:txBody>
          <a:bodyPr wrap="square" rtlCol="0">
            <a:spAutoFit/>
          </a:bodyPr>
          <a:lstStyle/>
          <a:p>
            <a:pPr algn="ctr"/>
            <a:r>
              <a:rPr lang="ko-KR" altLang="en-US" b="1">
                <a:latin typeface="+mn-ea"/>
                <a:ea typeface="+mn-ea"/>
              </a:rPr>
              <a:t>실제 절연막 두께</a:t>
            </a:r>
            <a:endParaRPr lang="en-US" altLang="ko-KR" b="1">
              <a:latin typeface="+mn-ea"/>
              <a:ea typeface="+mn-ea"/>
            </a:endParaRPr>
          </a:p>
          <a:p>
            <a:pPr algn="ctr"/>
            <a:r>
              <a:rPr lang="ko-KR" altLang="en-US" b="1">
                <a:latin typeface="+mn-ea"/>
                <a:ea typeface="+mn-ea"/>
              </a:rPr>
              <a:t>→ </a:t>
            </a:r>
            <a:r>
              <a:rPr lang="en-US" altLang="ko-KR" b="1">
                <a:latin typeface="+mn-ea"/>
                <a:ea typeface="+mn-ea"/>
              </a:rPr>
              <a:t>6.14 nm</a:t>
            </a:r>
          </a:p>
        </p:txBody>
      </p:sp>
      <p:sp>
        <p:nvSpPr>
          <p:cNvPr id="70" name="직사각형 69">
            <a:extLst>
              <a:ext uri="{FF2B5EF4-FFF2-40B4-BE49-F238E27FC236}">
                <a16:creationId xmlns:a16="http://schemas.microsoft.com/office/drawing/2014/main" id="{E1042FA3-B6EE-FF03-63C6-BEC1FD91C3F0}"/>
              </a:ext>
            </a:extLst>
          </p:cNvPr>
          <p:cNvSpPr/>
          <p:nvPr/>
        </p:nvSpPr>
        <p:spPr>
          <a:xfrm>
            <a:off x="2652811" y="4871234"/>
            <a:ext cx="1728537" cy="579240"/>
          </a:xfrm>
          <a:prstGeom prst="rect">
            <a:avLst/>
          </a:prstGeom>
          <a:solidFill>
            <a:schemeClr val="accent6">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1" name="TextBox 70">
            <a:extLst>
              <a:ext uri="{FF2B5EF4-FFF2-40B4-BE49-F238E27FC236}">
                <a16:creationId xmlns:a16="http://schemas.microsoft.com/office/drawing/2014/main" id="{1C4B2A57-8234-B3D2-8BE4-285F7774DDF6}"/>
              </a:ext>
            </a:extLst>
          </p:cNvPr>
          <p:cNvSpPr txBox="1"/>
          <p:nvPr/>
        </p:nvSpPr>
        <p:spPr>
          <a:xfrm>
            <a:off x="2526479" y="4945842"/>
            <a:ext cx="1981200" cy="430887"/>
          </a:xfrm>
          <a:prstGeom prst="rect">
            <a:avLst/>
          </a:prstGeom>
          <a:noFill/>
        </p:spPr>
        <p:txBody>
          <a:bodyPr wrap="square" rtlCol="0">
            <a:spAutoFit/>
          </a:bodyPr>
          <a:lstStyle/>
          <a:p>
            <a:pPr algn="ctr"/>
            <a:r>
              <a:rPr lang="ko-KR" altLang="en-US" sz="1100" b="1">
                <a:latin typeface="맑은 고딕 (본문)"/>
                <a:ea typeface="+mn-ea"/>
              </a:rPr>
              <a:t>기존 산화막 대비</a:t>
            </a:r>
            <a:endParaRPr lang="en-US" altLang="ko-KR" sz="1100" b="1">
              <a:latin typeface="맑은 고딕 (본문)"/>
              <a:ea typeface="+mn-ea"/>
            </a:endParaRPr>
          </a:p>
          <a:p>
            <a:pPr algn="ctr"/>
            <a:r>
              <a:rPr lang="ko-KR" altLang="en-US" sz="1100" b="1">
                <a:latin typeface="맑은 고딕 (본문)"/>
              </a:rPr>
              <a:t>실제 두께 </a:t>
            </a:r>
            <a:r>
              <a:rPr lang="ko-KR" altLang="ko-KR" sz="1100" b="1">
                <a:latin typeface="맑은 고딕 (본문)"/>
              </a:rPr>
              <a:t>283.75%</a:t>
            </a:r>
            <a:r>
              <a:rPr lang="en-US" altLang="ko-KR" sz="1100" b="1">
                <a:latin typeface="맑은 고딕 (본문)"/>
              </a:rPr>
              <a:t> </a:t>
            </a:r>
            <a:r>
              <a:rPr lang="ko-KR" altLang="en-US" sz="1100" b="1">
                <a:latin typeface="맑은 고딕 (본문)"/>
              </a:rPr>
              <a:t>증가</a:t>
            </a:r>
            <a:endParaRPr lang="ko-KR" altLang="en-US" sz="1100" b="1">
              <a:latin typeface="맑은 고딕 (본문)"/>
              <a:ea typeface="+mn-ea"/>
            </a:endParaRPr>
          </a:p>
        </p:txBody>
      </p:sp>
      <p:cxnSp>
        <p:nvCxnSpPr>
          <p:cNvPr id="74" name="직선 화살표 연결선 73">
            <a:extLst>
              <a:ext uri="{FF2B5EF4-FFF2-40B4-BE49-F238E27FC236}">
                <a16:creationId xmlns:a16="http://schemas.microsoft.com/office/drawing/2014/main" id="{1FCF8A64-62D8-BBAD-D94B-3A82350EDA72}"/>
              </a:ext>
            </a:extLst>
          </p:cNvPr>
          <p:cNvCxnSpPr>
            <a:cxnSpLocks/>
            <a:stCxn id="56" idx="2"/>
            <a:endCxn id="66" idx="0"/>
          </p:cNvCxnSpPr>
          <p:nvPr/>
        </p:nvCxnSpPr>
        <p:spPr>
          <a:xfrm>
            <a:off x="3517080" y="2450810"/>
            <a:ext cx="0" cy="364628"/>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5" name="직선 화살표 연결선 74">
            <a:extLst>
              <a:ext uri="{FF2B5EF4-FFF2-40B4-BE49-F238E27FC236}">
                <a16:creationId xmlns:a16="http://schemas.microsoft.com/office/drawing/2014/main" id="{2343B1A2-3169-4FEA-0EFA-F9FC5F99A785}"/>
              </a:ext>
            </a:extLst>
          </p:cNvPr>
          <p:cNvCxnSpPr>
            <a:cxnSpLocks/>
            <a:endCxn id="68" idx="0"/>
          </p:cNvCxnSpPr>
          <p:nvPr/>
        </p:nvCxnSpPr>
        <p:spPr>
          <a:xfrm flipH="1">
            <a:off x="3517080" y="3389680"/>
            <a:ext cx="606" cy="425646"/>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6" name="직선 화살표 연결선 75">
            <a:extLst>
              <a:ext uri="{FF2B5EF4-FFF2-40B4-BE49-F238E27FC236}">
                <a16:creationId xmlns:a16="http://schemas.microsoft.com/office/drawing/2014/main" id="{F52501FA-895F-FDD8-8550-D7DA192CB209}"/>
              </a:ext>
            </a:extLst>
          </p:cNvPr>
          <p:cNvCxnSpPr>
            <a:cxnSpLocks/>
            <a:endCxn id="70" idx="0"/>
          </p:cNvCxnSpPr>
          <p:nvPr/>
        </p:nvCxnSpPr>
        <p:spPr>
          <a:xfrm flipH="1">
            <a:off x="3517080" y="4384448"/>
            <a:ext cx="605" cy="486786"/>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8FB3859E-0396-D2C0-BF28-226E2A4B4E59}"/>
              </a:ext>
            </a:extLst>
          </p:cNvPr>
          <p:cNvSpPr txBox="1"/>
          <p:nvPr/>
        </p:nvSpPr>
        <p:spPr>
          <a:xfrm>
            <a:off x="794678" y="1899580"/>
            <a:ext cx="1159683" cy="261610"/>
          </a:xfrm>
          <a:prstGeom prst="rect">
            <a:avLst/>
          </a:prstGeom>
          <a:noFill/>
        </p:spPr>
        <p:txBody>
          <a:bodyPr wrap="square" rtlCol="0">
            <a:spAutoFit/>
          </a:bodyPr>
          <a:lstStyle/>
          <a:p>
            <a:pPr algn="ctr"/>
            <a:r>
              <a:rPr lang="en-US" altLang="ko-KR" sz="1100"/>
              <a:t>&lt;structure&gt;</a:t>
            </a:r>
            <a:endParaRPr lang="ko-KR" altLang="en-US" sz="1100"/>
          </a:p>
        </p:txBody>
      </p:sp>
      <p:sp>
        <p:nvSpPr>
          <p:cNvPr id="83" name="TextBox 82">
            <a:extLst>
              <a:ext uri="{FF2B5EF4-FFF2-40B4-BE49-F238E27FC236}">
                <a16:creationId xmlns:a16="http://schemas.microsoft.com/office/drawing/2014/main" id="{239E4920-C0F7-8216-BBF8-9B8EE153545E}"/>
              </a:ext>
            </a:extLst>
          </p:cNvPr>
          <p:cNvSpPr txBox="1"/>
          <p:nvPr/>
        </p:nvSpPr>
        <p:spPr>
          <a:xfrm>
            <a:off x="734639" y="5140277"/>
            <a:ext cx="1279760" cy="215444"/>
          </a:xfrm>
          <a:prstGeom prst="rect">
            <a:avLst/>
          </a:prstGeom>
          <a:noFill/>
        </p:spPr>
        <p:txBody>
          <a:bodyPr wrap="square" rtlCol="0">
            <a:spAutoFit/>
          </a:bodyPr>
          <a:lstStyle/>
          <a:p>
            <a:pPr algn="ctr"/>
            <a:r>
              <a:rPr lang="en-US" altLang="ko-KR" sz="800"/>
              <a:t>&lt;Lg=0.028, High-K&gt;</a:t>
            </a:r>
            <a:endParaRPr lang="ko-KR" altLang="en-US" sz="800"/>
          </a:p>
        </p:txBody>
      </p:sp>
      <p:pic>
        <p:nvPicPr>
          <p:cNvPr id="2" name="그림 1" descr="반도체공학회 공식 홈페이지 | The Institute of Semiconductor Engineers">
            <a:extLst>
              <a:ext uri="{FF2B5EF4-FFF2-40B4-BE49-F238E27FC236}">
                <a16:creationId xmlns:a16="http://schemas.microsoft.com/office/drawing/2014/main" id="{DA94C1B1-31A0-FEBE-6C72-321279614EEA}"/>
              </a:ext>
            </a:extLst>
          </p:cNvPr>
          <p:cNvPicPr>
            <a:picLocks noChangeAspect="1"/>
          </p:cNvPicPr>
          <p:nvPr/>
        </p:nvPicPr>
        <p:blipFill>
          <a:blip r:embed="rId5"/>
          <a:stretch>
            <a:fillRect/>
          </a:stretch>
        </p:blipFill>
        <p:spPr>
          <a:xfrm>
            <a:off x="10697131" y="142090"/>
            <a:ext cx="1279133" cy="262905"/>
          </a:xfrm>
          <a:prstGeom prst="rect">
            <a:avLst/>
          </a:prstGeom>
        </p:spPr>
      </p:pic>
    </p:spTree>
    <p:extLst>
      <p:ext uri="{BB962C8B-B14F-4D97-AF65-F5344CB8AC3E}">
        <p14:creationId xmlns:p14="http://schemas.microsoft.com/office/powerpoint/2010/main" val="2417542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0">
          <a:extLst>
            <a:ext uri="{FF2B5EF4-FFF2-40B4-BE49-F238E27FC236}">
              <a16:creationId xmlns:a16="http://schemas.microsoft.com/office/drawing/2014/main" id="{E995062F-30B2-D3C5-776D-3BCA4F5CED58}"/>
            </a:ext>
          </a:extLst>
        </p:cNvPr>
        <p:cNvGrpSpPr/>
        <p:nvPr/>
      </p:nvGrpSpPr>
      <p:grpSpPr>
        <a:xfrm>
          <a:off x="0" y="0"/>
          <a:ext cx="0" cy="0"/>
          <a:chOff x="0" y="0"/>
          <a:chExt cx="0" cy="0"/>
        </a:xfrm>
      </p:grpSpPr>
      <p:pic>
        <p:nvPicPr>
          <p:cNvPr id="7" name="그림 6">
            <a:extLst>
              <a:ext uri="{FF2B5EF4-FFF2-40B4-BE49-F238E27FC236}">
                <a16:creationId xmlns:a16="http://schemas.microsoft.com/office/drawing/2014/main" id="{BA5B991D-CDE9-68EF-685F-5E30DB843C82}"/>
              </a:ext>
            </a:extLst>
          </p:cNvPr>
          <p:cNvPicPr>
            <a:picLocks noChangeAspect="1"/>
          </p:cNvPicPr>
          <p:nvPr/>
        </p:nvPicPr>
        <p:blipFill>
          <a:blip r:embed="rId3"/>
          <a:stretch>
            <a:fillRect/>
          </a:stretch>
        </p:blipFill>
        <p:spPr>
          <a:xfrm>
            <a:off x="271738" y="2040519"/>
            <a:ext cx="1644965" cy="2849315"/>
          </a:xfrm>
          <a:prstGeom prst="rect">
            <a:avLst/>
          </a:prstGeom>
        </p:spPr>
      </p:pic>
      <p:sp>
        <p:nvSpPr>
          <p:cNvPr id="10" name="TextBox 9">
            <a:extLst>
              <a:ext uri="{FF2B5EF4-FFF2-40B4-BE49-F238E27FC236}">
                <a16:creationId xmlns:a16="http://schemas.microsoft.com/office/drawing/2014/main" id="{7EC0DEA5-97C4-F030-F62D-802B569A4888}"/>
              </a:ext>
            </a:extLst>
          </p:cNvPr>
          <p:cNvSpPr txBox="1"/>
          <p:nvPr/>
        </p:nvSpPr>
        <p:spPr>
          <a:xfrm>
            <a:off x="452731" y="4920948"/>
            <a:ext cx="1279760" cy="215444"/>
          </a:xfrm>
          <a:prstGeom prst="rect">
            <a:avLst/>
          </a:prstGeom>
          <a:noFill/>
        </p:spPr>
        <p:txBody>
          <a:bodyPr wrap="square" rtlCol="0">
            <a:spAutoFit/>
          </a:bodyPr>
          <a:lstStyle/>
          <a:p>
            <a:pPr algn="ctr"/>
            <a:r>
              <a:rPr lang="en-US" altLang="ko-KR" sz="800"/>
              <a:t>&lt;Lg=0.028&gt;</a:t>
            </a:r>
            <a:endParaRPr lang="ko-KR" altLang="en-US" sz="800"/>
          </a:p>
        </p:txBody>
      </p:sp>
      <p:pic>
        <p:nvPicPr>
          <p:cNvPr id="81" name="그림 80">
            <a:extLst>
              <a:ext uri="{FF2B5EF4-FFF2-40B4-BE49-F238E27FC236}">
                <a16:creationId xmlns:a16="http://schemas.microsoft.com/office/drawing/2014/main" id="{BA0F00FD-98A7-8695-6B1A-FCB5F7771AFE}"/>
              </a:ext>
            </a:extLst>
          </p:cNvPr>
          <p:cNvPicPr>
            <a:picLocks noChangeAspect="1"/>
          </p:cNvPicPr>
          <p:nvPr/>
        </p:nvPicPr>
        <p:blipFill>
          <a:blip r:embed="rId4"/>
          <a:stretch>
            <a:fillRect/>
          </a:stretch>
        </p:blipFill>
        <p:spPr>
          <a:xfrm>
            <a:off x="10195338" y="1875893"/>
            <a:ext cx="1898650" cy="3013941"/>
          </a:xfrm>
          <a:prstGeom prst="rect">
            <a:avLst/>
          </a:prstGeom>
        </p:spPr>
      </p:pic>
      <p:sp>
        <p:nvSpPr>
          <p:cNvPr id="98" name="Google Shape;98;p14">
            <a:extLst>
              <a:ext uri="{FF2B5EF4-FFF2-40B4-BE49-F238E27FC236}">
                <a16:creationId xmlns:a16="http://schemas.microsoft.com/office/drawing/2014/main" id="{D014FE0B-C469-CF8F-D751-180275E1373C}"/>
              </a:ext>
            </a:extLst>
          </p:cNvPr>
          <p:cNvSpPr txBox="1"/>
          <p:nvPr/>
        </p:nvSpPr>
        <p:spPr>
          <a:xfrm>
            <a:off x="946563" y="627518"/>
            <a:ext cx="11001375" cy="430887"/>
          </a:xfrm>
          <a:prstGeom prst="rect">
            <a:avLst/>
          </a:prstGeom>
          <a:noFill/>
          <a:ln>
            <a:noFill/>
          </a:ln>
        </p:spPr>
        <p:txBody>
          <a:bodyPr spcFirstLastPara="1" wrap="square" lIns="0" tIns="0" rIns="0" bIns="0" anchor="t" anchorCtr="0">
            <a:spAutoFit/>
          </a:bodyPr>
          <a:lstStyle/>
          <a:p>
            <a:pPr lvl="0"/>
            <a:r>
              <a:rPr lang="ko-KR" altLang="en-US" sz="2800" b="1">
                <a:solidFill>
                  <a:srgbClr val="0F172A"/>
                </a:solidFill>
                <a:latin typeface="+mj-ea"/>
                <a:cs typeface="Poppins"/>
                <a:sym typeface="Poppins"/>
              </a:rPr>
              <a:t>개선 시도 </a:t>
            </a:r>
            <a:r>
              <a:rPr lang="en-US" altLang="ko-KR" sz="1800" b="1">
                <a:solidFill>
                  <a:schemeClr val="tx1">
                    <a:lumMod val="50000"/>
                    <a:lumOff val="50000"/>
                  </a:schemeClr>
                </a:solidFill>
                <a:latin typeface="+mj-ea"/>
                <a:cs typeface="Poppins"/>
                <a:sym typeface="Poppins"/>
              </a:rPr>
              <a:t>High-K </a:t>
            </a:r>
            <a:r>
              <a:rPr lang="ko-KR" altLang="en-US" sz="1800" b="1">
                <a:solidFill>
                  <a:schemeClr val="tx1">
                    <a:lumMod val="50000"/>
                    <a:lumOff val="50000"/>
                  </a:schemeClr>
                </a:solidFill>
                <a:latin typeface="+mj-ea"/>
                <a:cs typeface="Poppins"/>
                <a:sym typeface="Poppins"/>
              </a:rPr>
              <a:t>구조 적용</a:t>
            </a:r>
            <a:endParaRPr lang="ko-KR" altLang="en-US" sz="1600" dirty="0">
              <a:solidFill>
                <a:schemeClr val="tx1">
                  <a:lumMod val="50000"/>
                  <a:lumOff val="50000"/>
                </a:schemeClr>
              </a:solidFill>
              <a:latin typeface="+mj-ea"/>
              <a:ea typeface="+mj-ea"/>
            </a:endParaRPr>
          </a:p>
        </p:txBody>
      </p:sp>
      <p:sp>
        <p:nvSpPr>
          <p:cNvPr id="99" name="Google Shape;99;p14">
            <a:extLst>
              <a:ext uri="{FF2B5EF4-FFF2-40B4-BE49-F238E27FC236}">
                <a16:creationId xmlns:a16="http://schemas.microsoft.com/office/drawing/2014/main" id="{CFD5C0F3-7D62-16E7-AF30-293BBB49E988}"/>
              </a:ext>
            </a:extLst>
          </p:cNvPr>
          <p:cNvSpPr/>
          <p:nvPr/>
        </p:nvSpPr>
        <p:spPr>
          <a:xfrm>
            <a:off x="762000" y="571500"/>
            <a:ext cx="76200" cy="542925"/>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j-ea"/>
              <a:ea typeface="+mj-ea"/>
              <a:cs typeface="Calibri"/>
              <a:sym typeface="Calibri"/>
            </a:endParaRPr>
          </a:p>
        </p:txBody>
      </p:sp>
      <p:sp>
        <p:nvSpPr>
          <p:cNvPr id="82" name="TextBox 81">
            <a:extLst>
              <a:ext uri="{FF2B5EF4-FFF2-40B4-BE49-F238E27FC236}">
                <a16:creationId xmlns:a16="http://schemas.microsoft.com/office/drawing/2014/main" id="{0902F57A-0B88-52DB-4FF4-314AF769B270}"/>
              </a:ext>
            </a:extLst>
          </p:cNvPr>
          <p:cNvSpPr txBox="1"/>
          <p:nvPr/>
        </p:nvSpPr>
        <p:spPr>
          <a:xfrm>
            <a:off x="10564821" y="1674052"/>
            <a:ext cx="1159683" cy="261610"/>
          </a:xfrm>
          <a:prstGeom prst="rect">
            <a:avLst/>
          </a:prstGeom>
          <a:noFill/>
        </p:spPr>
        <p:txBody>
          <a:bodyPr wrap="square" rtlCol="0">
            <a:spAutoFit/>
          </a:bodyPr>
          <a:lstStyle/>
          <a:p>
            <a:pPr algn="ctr"/>
            <a:r>
              <a:rPr lang="en-US" altLang="ko-KR" sz="1100"/>
              <a:t>&lt;structure&gt;</a:t>
            </a:r>
            <a:endParaRPr lang="ko-KR" altLang="en-US" sz="1100"/>
          </a:p>
        </p:txBody>
      </p:sp>
      <p:sp>
        <p:nvSpPr>
          <p:cNvPr id="83" name="TextBox 82">
            <a:extLst>
              <a:ext uri="{FF2B5EF4-FFF2-40B4-BE49-F238E27FC236}">
                <a16:creationId xmlns:a16="http://schemas.microsoft.com/office/drawing/2014/main" id="{1BAB02E7-9101-6232-18BF-9BAD55B182C8}"/>
              </a:ext>
            </a:extLst>
          </p:cNvPr>
          <p:cNvSpPr txBox="1"/>
          <p:nvPr/>
        </p:nvSpPr>
        <p:spPr>
          <a:xfrm>
            <a:off x="10504782" y="4914749"/>
            <a:ext cx="1279760" cy="215444"/>
          </a:xfrm>
          <a:prstGeom prst="rect">
            <a:avLst/>
          </a:prstGeom>
          <a:noFill/>
        </p:spPr>
        <p:txBody>
          <a:bodyPr wrap="square" rtlCol="0">
            <a:spAutoFit/>
          </a:bodyPr>
          <a:lstStyle/>
          <a:p>
            <a:pPr algn="ctr"/>
            <a:r>
              <a:rPr lang="en-US" altLang="ko-KR" sz="800"/>
              <a:t>&lt;Lg=0.028, High-K&gt;</a:t>
            </a:r>
            <a:endParaRPr lang="ko-KR" altLang="en-US" sz="800"/>
          </a:p>
        </p:txBody>
      </p:sp>
      <p:pic>
        <p:nvPicPr>
          <p:cNvPr id="5" name="그림 4">
            <a:extLst>
              <a:ext uri="{FF2B5EF4-FFF2-40B4-BE49-F238E27FC236}">
                <a16:creationId xmlns:a16="http://schemas.microsoft.com/office/drawing/2014/main" id="{5A1B3ED4-FDE0-2220-3B82-ABE35C70075C}"/>
              </a:ext>
            </a:extLst>
          </p:cNvPr>
          <p:cNvPicPr>
            <a:picLocks noChangeAspect="1"/>
          </p:cNvPicPr>
          <p:nvPr/>
        </p:nvPicPr>
        <p:blipFill>
          <a:blip r:embed="rId5"/>
          <a:stretch>
            <a:fillRect/>
          </a:stretch>
        </p:blipFill>
        <p:spPr>
          <a:xfrm>
            <a:off x="6781398" y="1524280"/>
            <a:ext cx="3458591" cy="4465030"/>
          </a:xfrm>
          <a:prstGeom prst="rect">
            <a:avLst/>
          </a:prstGeom>
        </p:spPr>
      </p:pic>
      <p:pic>
        <p:nvPicPr>
          <p:cNvPr id="6" name="그림 5">
            <a:extLst>
              <a:ext uri="{FF2B5EF4-FFF2-40B4-BE49-F238E27FC236}">
                <a16:creationId xmlns:a16="http://schemas.microsoft.com/office/drawing/2014/main" id="{8288585E-9C13-E90D-AD18-53A270D2C660}"/>
              </a:ext>
            </a:extLst>
          </p:cNvPr>
          <p:cNvPicPr>
            <a:picLocks noChangeAspect="1"/>
          </p:cNvPicPr>
          <p:nvPr/>
        </p:nvPicPr>
        <p:blipFill>
          <a:blip r:embed="rId6"/>
          <a:stretch>
            <a:fillRect/>
          </a:stretch>
        </p:blipFill>
        <p:spPr>
          <a:xfrm>
            <a:off x="2057323" y="1524280"/>
            <a:ext cx="3580714" cy="4525389"/>
          </a:xfrm>
          <a:prstGeom prst="rect">
            <a:avLst/>
          </a:prstGeom>
        </p:spPr>
      </p:pic>
      <p:sp>
        <p:nvSpPr>
          <p:cNvPr id="14" name="TextBox 13">
            <a:extLst>
              <a:ext uri="{FF2B5EF4-FFF2-40B4-BE49-F238E27FC236}">
                <a16:creationId xmlns:a16="http://schemas.microsoft.com/office/drawing/2014/main" id="{93F739BD-B281-D7D2-37E3-47CA5F8D02F9}"/>
              </a:ext>
            </a:extLst>
          </p:cNvPr>
          <p:cNvSpPr txBox="1"/>
          <p:nvPr/>
        </p:nvSpPr>
        <p:spPr>
          <a:xfrm>
            <a:off x="512770" y="1788988"/>
            <a:ext cx="1159683" cy="261610"/>
          </a:xfrm>
          <a:prstGeom prst="rect">
            <a:avLst/>
          </a:prstGeom>
          <a:noFill/>
        </p:spPr>
        <p:txBody>
          <a:bodyPr wrap="square" rtlCol="0">
            <a:spAutoFit/>
          </a:bodyPr>
          <a:lstStyle/>
          <a:p>
            <a:pPr algn="ctr"/>
            <a:r>
              <a:rPr lang="en-US" altLang="ko-KR" sz="1100"/>
              <a:t>&lt;structure&gt;</a:t>
            </a:r>
            <a:endParaRPr lang="ko-KR" altLang="en-US" sz="1100"/>
          </a:p>
        </p:txBody>
      </p:sp>
      <p:sp>
        <p:nvSpPr>
          <p:cNvPr id="16" name="직사각형 15">
            <a:extLst>
              <a:ext uri="{FF2B5EF4-FFF2-40B4-BE49-F238E27FC236}">
                <a16:creationId xmlns:a16="http://schemas.microsoft.com/office/drawing/2014/main" id="{1D1FC09C-047E-518F-57BC-B619952D1CDB}"/>
              </a:ext>
            </a:extLst>
          </p:cNvPr>
          <p:cNvSpPr/>
          <p:nvPr/>
        </p:nvSpPr>
        <p:spPr>
          <a:xfrm>
            <a:off x="3714549" y="4889834"/>
            <a:ext cx="451051" cy="88231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직사각형 16">
            <a:extLst>
              <a:ext uri="{FF2B5EF4-FFF2-40B4-BE49-F238E27FC236}">
                <a16:creationId xmlns:a16="http://schemas.microsoft.com/office/drawing/2014/main" id="{9C8786FF-0E36-0564-AEFD-9B450CF8EA70}"/>
              </a:ext>
            </a:extLst>
          </p:cNvPr>
          <p:cNvSpPr/>
          <p:nvPr/>
        </p:nvSpPr>
        <p:spPr>
          <a:xfrm>
            <a:off x="8600926" y="4914749"/>
            <a:ext cx="451051" cy="85739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화살표: 오른쪽 18">
            <a:extLst>
              <a:ext uri="{FF2B5EF4-FFF2-40B4-BE49-F238E27FC236}">
                <a16:creationId xmlns:a16="http://schemas.microsoft.com/office/drawing/2014/main" id="{9D506250-22FC-A950-5A2C-CE04F893F324}"/>
              </a:ext>
            </a:extLst>
          </p:cNvPr>
          <p:cNvSpPr/>
          <p:nvPr/>
        </p:nvSpPr>
        <p:spPr>
          <a:xfrm>
            <a:off x="6097791" y="4699306"/>
            <a:ext cx="717550" cy="430887"/>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직사각형 20">
            <a:extLst>
              <a:ext uri="{FF2B5EF4-FFF2-40B4-BE49-F238E27FC236}">
                <a16:creationId xmlns:a16="http://schemas.microsoft.com/office/drawing/2014/main" id="{75715BBE-D159-2939-5F95-C592955AFD2B}"/>
              </a:ext>
            </a:extLst>
          </p:cNvPr>
          <p:cNvSpPr/>
          <p:nvPr/>
        </p:nvSpPr>
        <p:spPr>
          <a:xfrm>
            <a:off x="2406449" y="3761195"/>
            <a:ext cx="3431715" cy="28375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직사각형 21">
            <a:extLst>
              <a:ext uri="{FF2B5EF4-FFF2-40B4-BE49-F238E27FC236}">
                <a16:creationId xmlns:a16="http://schemas.microsoft.com/office/drawing/2014/main" id="{A176C781-B5A0-7715-011A-9EE9474669FA}"/>
              </a:ext>
            </a:extLst>
          </p:cNvPr>
          <p:cNvSpPr/>
          <p:nvPr/>
        </p:nvSpPr>
        <p:spPr>
          <a:xfrm>
            <a:off x="6995062" y="4171469"/>
            <a:ext cx="3431715" cy="28375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TextBox 22">
            <a:extLst>
              <a:ext uri="{FF2B5EF4-FFF2-40B4-BE49-F238E27FC236}">
                <a16:creationId xmlns:a16="http://schemas.microsoft.com/office/drawing/2014/main" id="{32AD307B-7496-B2C7-7783-1B7807B69278}"/>
              </a:ext>
            </a:extLst>
          </p:cNvPr>
          <p:cNvSpPr txBox="1"/>
          <p:nvPr/>
        </p:nvSpPr>
        <p:spPr>
          <a:xfrm>
            <a:off x="5558915" y="5510538"/>
            <a:ext cx="1898650" cy="523220"/>
          </a:xfrm>
          <a:prstGeom prst="rect">
            <a:avLst/>
          </a:prstGeom>
          <a:noFill/>
        </p:spPr>
        <p:txBody>
          <a:bodyPr wrap="square" rtlCol="0">
            <a:spAutoFit/>
          </a:bodyPr>
          <a:lstStyle/>
          <a:p>
            <a:pPr algn="ctr"/>
            <a:r>
              <a:rPr lang="en-US" altLang="ko-KR">
                <a:solidFill>
                  <a:srgbClr val="FF0000"/>
                </a:solidFill>
                <a:latin typeface="맑은 고딕 (본문)"/>
              </a:rPr>
              <a:t>Gate Leakage Ig</a:t>
            </a:r>
          </a:p>
          <a:p>
            <a:pPr algn="ctr"/>
            <a:r>
              <a:rPr lang="ko-KR" altLang="ko-KR">
                <a:solidFill>
                  <a:srgbClr val="FF0000"/>
                </a:solidFill>
                <a:latin typeface="맑은 고딕 (본문)"/>
              </a:rPr>
              <a:t>약 99.40%</a:t>
            </a:r>
            <a:r>
              <a:rPr lang="en-US" altLang="ko-KR">
                <a:solidFill>
                  <a:srgbClr val="FF0000"/>
                </a:solidFill>
                <a:latin typeface="맑은 고딕 (본문)"/>
              </a:rPr>
              <a:t> </a:t>
            </a:r>
            <a:r>
              <a:rPr lang="ko-KR" altLang="en-US">
                <a:solidFill>
                  <a:srgbClr val="FF0000"/>
                </a:solidFill>
                <a:latin typeface="맑은 고딕 (본문)"/>
              </a:rPr>
              <a:t>감소 </a:t>
            </a:r>
          </a:p>
        </p:txBody>
      </p:sp>
      <p:pic>
        <p:nvPicPr>
          <p:cNvPr id="2" name="그림 1" descr="반도체공학회 공식 홈페이지 | The Institute of Semiconductor Engineers">
            <a:extLst>
              <a:ext uri="{FF2B5EF4-FFF2-40B4-BE49-F238E27FC236}">
                <a16:creationId xmlns:a16="http://schemas.microsoft.com/office/drawing/2014/main" id="{D5ED911E-70E6-3BBB-7BFA-1219F4955547}"/>
              </a:ext>
            </a:extLst>
          </p:cNvPr>
          <p:cNvPicPr>
            <a:picLocks noChangeAspect="1"/>
          </p:cNvPicPr>
          <p:nvPr/>
        </p:nvPicPr>
        <p:blipFill>
          <a:blip r:embed="rId7"/>
          <a:stretch>
            <a:fillRect/>
          </a:stretch>
        </p:blipFill>
        <p:spPr>
          <a:xfrm>
            <a:off x="10697131" y="142090"/>
            <a:ext cx="1279133" cy="262905"/>
          </a:xfrm>
          <a:prstGeom prst="rect">
            <a:avLst/>
          </a:prstGeom>
        </p:spPr>
      </p:pic>
    </p:spTree>
    <p:extLst>
      <p:ext uri="{BB962C8B-B14F-4D97-AF65-F5344CB8AC3E}">
        <p14:creationId xmlns:p14="http://schemas.microsoft.com/office/powerpoint/2010/main" val="2187373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a:extLst>
            <a:ext uri="{FF2B5EF4-FFF2-40B4-BE49-F238E27FC236}">
              <a16:creationId xmlns:a16="http://schemas.microsoft.com/office/drawing/2014/main" id="{D367FD74-3353-1649-D4B5-4912345AC297}"/>
            </a:ext>
          </a:extLst>
        </p:cNvPr>
        <p:cNvGrpSpPr/>
        <p:nvPr/>
      </p:nvGrpSpPr>
      <p:grpSpPr>
        <a:xfrm>
          <a:off x="0" y="0"/>
          <a:ext cx="0" cy="0"/>
          <a:chOff x="0" y="0"/>
          <a:chExt cx="0" cy="0"/>
        </a:xfrm>
      </p:grpSpPr>
      <p:sp>
        <p:nvSpPr>
          <p:cNvPr id="98" name="Google Shape;98;p14">
            <a:extLst>
              <a:ext uri="{FF2B5EF4-FFF2-40B4-BE49-F238E27FC236}">
                <a16:creationId xmlns:a16="http://schemas.microsoft.com/office/drawing/2014/main" id="{B583DD55-53FC-ABFD-82EA-DABDFA3718FB}"/>
              </a:ext>
            </a:extLst>
          </p:cNvPr>
          <p:cNvSpPr txBox="1"/>
          <p:nvPr/>
        </p:nvSpPr>
        <p:spPr>
          <a:xfrm>
            <a:off x="946563" y="615643"/>
            <a:ext cx="11001375" cy="430887"/>
          </a:xfrm>
          <a:prstGeom prst="rect">
            <a:avLst/>
          </a:prstGeom>
          <a:noFill/>
          <a:ln>
            <a:noFill/>
          </a:ln>
        </p:spPr>
        <p:txBody>
          <a:bodyPr spcFirstLastPara="1" wrap="square" lIns="0" tIns="0" rIns="0" bIns="0" anchor="t" anchorCtr="0">
            <a:spAutoFit/>
          </a:bodyPr>
          <a:lstStyle/>
          <a:p>
            <a:pPr lvl="0"/>
            <a:r>
              <a:rPr lang="ko-KR" altLang="en-US" sz="2800" b="1">
                <a:solidFill>
                  <a:srgbClr val="0F172A"/>
                </a:solidFill>
                <a:latin typeface="+mj-ea"/>
                <a:ea typeface="+mj-ea"/>
                <a:cs typeface="Poppins"/>
                <a:sym typeface="Poppins"/>
              </a:rPr>
              <a:t>기술 동향 분석 </a:t>
            </a:r>
            <a:r>
              <a:rPr lang="en-US" altLang="ko-KR" sz="1800" b="1">
                <a:solidFill>
                  <a:schemeClr val="tx1">
                    <a:lumMod val="50000"/>
                    <a:lumOff val="50000"/>
                  </a:schemeClr>
                </a:solidFill>
                <a:latin typeface="+mj-ea"/>
                <a:ea typeface="+mj-ea"/>
                <a:cs typeface="Poppins"/>
                <a:sym typeface="Poppins"/>
              </a:rPr>
              <a:t>Work Function Engineering</a:t>
            </a:r>
            <a:r>
              <a:rPr lang="ko-KR" altLang="en-US" sz="1800" b="1">
                <a:solidFill>
                  <a:schemeClr val="tx1">
                    <a:lumMod val="50000"/>
                    <a:lumOff val="50000"/>
                  </a:schemeClr>
                </a:solidFill>
                <a:latin typeface="+mj-ea"/>
                <a:ea typeface="+mj-ea"/>
                <a:cs typeface="Poppins"/>
                <a:sym typeface="Poppins"/>
              </a:rPr>
              <a:t>의 필요성</a:t>
            </a:r>
            <a:endParaRPr lang="ko-KR" altLang="en-US" sz="1600" dirty="0">
              <a:solidFill>
                <a:schemeClr val="tx1">
                  <a:lumMod val="50000"/>
                  <a:lumOff val="50000"/>
                </a:schemeClr>
              </a:solidFill>
              <a:latin typeface="+mj-ea"/>
              <a:ea typeface="+mj-ea"/>
            </a:endParaRPr>
          </a:p>
        </p:txBody>
      </p:sp>
      <p:sp>
        <p:nvSpPr>
          <p:cNvPr id="99" name="Google Shape;99;p14">
            <a:extLst>
              <a:ext uri="{FF2B5EF4-FFF2-40B4-BE49-F238E27FC236}">
                <a16:creationId xmlns:a16="http://schemas.microsoft.com/office/drawing/2014/main" id="{24696D06-D49B-04FC-9321-AA6229EE7B59}"/>
              </a:ext>
            </a:extLst>
          </p:cNvPr>
          <p:cNvSpPr/>
          <p:nvPr/>
        </p:nvSpPr>
        <p:spPr>
          <a:xfrm>
            <a:off x="762000" y="571500"/>
            <a:ext cx="76200" cy="542925"/>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j-ea"/>
              <a:ea typeface="+mj-ea"/>
              <a:cs typeface="Calibri"/>
              <a:sym typeface="Calibri"/>
            </a:endParaRPr>
          </a:p>
        </p:txBody>
      </p:sp>
      <p:grpSp>
        <p:nvGrpSpPr>
          <p:cNvPr id="33" name="그룹 32">
            <a:extLst>
              <a:ext uri="{FF2B5EF4-FFF2-40B4-BE49-F238E27FC236}">
                <a16:creationId xmlns:a16="http://schemas.microsoft.com/office/drawing/2014/main" id="{6E15077E-2765-85D4-843E-30919A839B14}"/>
              </a:ext>
            </a:extLst>
          </p:cNvPr>
          <p:cNvGrpSpPr/>
          <p:nvPr/>
        </p:nvGrpSpPr>
        <p:grpSpPr>
          <a:xfrm>
            <a:off x="946563" y="1444604"/>
            <a:ext cx="10515600" cy="1023714"/>
            <a:chOff x="838200" y="2917143"/>
            <a:chExt cx="10515600" cy="1023714"/>
          </a:xfrm>
        </p:grpSpPr>
        <p:sp>
          <p:nvSpPr>
            <p:cNvPr id="3" name="직사각형 2">
              <a:extLst>
                <a:ext uri="{FF2B5EF4-FFF2-40B4-BE49-F238E27FC236}">
                  <a16:creationId xmlns:a16="http://schemas.microsoft.com/office/drawing/2014/main" id="{194A9A12-1533-73F3-888A-FA7612028BE4}"/>
                </a:ext>
              </a:extLst>
            </p:cNvPr>
            <p:cNvSpPr/>
            <p:nvPr/>
          </p:nvSpPr>
          <p:spPr>
            <a:xfrm>
              <a:off x="838200" y="2917143"/>
              <a:ext cx="2359054" cy="1023714"/>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TextBox 3">
              <a:extLst>
                <a:ext uri="{FF2B5EF4-FFF2-40B4-BE49-F238E27FC236}">
                  <a16:creationId xmlns:a16="http://schemas.microsoft.com/office/drawing/2014/main" id="{4F957EE7-3995-3FD8-8074-F73ED8E1A5D5}"/>
                </a:ext>
              </a:extLst>
            </p:cNvPr>
            <p:cNvSpPr txBox="1"/>
            <p:nvPr/>
          </p:nvSpPr>
          <p:spPr>
            <a:xfrm>
              <a:off x="974459" y="3251252"/>
              <a:ext cx="2086534" cy="369332"/>
            </a:xfrm>
            <a:prstGeom prst="rect">
              <a:avLst/>
            </a:prstGeom>
            <a:noFill/>
          </p:spPr>
          <p:txBody>
            <a:bodyPr wrap="square" rtlCol="0">
              <a:spAutoFit/>
            </a:bodyPr>
            <a:lstStyle/>
            <a:p>
              <a:pPr algn="ctr"/>
              <a:r>
                <a:rPr lang="en-US" altLang="ko-KR" sz="1800" b="1">
                  <a:solidFill>
                    <a:schemeClr val="accent3">
                      <a:lumMod val="50000"/>
                    </a:schemeClr>
                  </a:solidFill>
                </a:rPr>
                <a:t>Planar MOSFET</a:t>
              </a:r>
              <a:endParaRPr lang="ko-KR" altLang="en-US" sz="1800" b="1">
                <a:solidFill>
                  <a:schemeClr val="accent3">
                    <a:lumMod val="50000"/>
                  </a:schemeClr>
                </a:solidFill>
              </a:endParaRPr>
            </a:p>
          </p:txBody>
        </p:sp>
        <p:sp>
          <p:nvSpPr>
            <p:cNvPr id="6" name="직사각형 5">
              <a:extLst>
                <a:ext uri="{FF2B5EF4-FFF2-40B4-BE49-F238E27FC236}">
                  <a16:creationId xmlns:a16="http://schemas.microsoft.com/office/drawing/2014/main" id="{06E7FF60-D394-8FCB-A793-37CF3BFCFB48}"/>
                </a:ext>
              </a:extLst>
            </p:cNvPr>
            <p:cNvSpPr/>
            <p:nvPr/>
          </p:nvSpPr>
          <p:spPr>
            <a:xfrm>
              <a:off x="4916473" y="2917143"/>
              <a:ext cx="2359054" cy="1023714"/>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TextBox 6">
              <a:extLst>
                <a:ext uri="{FF2B5EF4-FFF2-40B4-BE49-F238E27FC236}">
                  <a16:creationId xmlns:a16="http://schemas.microsoft.com/office/drawing/2014/main" id="{B03BE0EC-1C46-16E8-4446-ECECF4F46892}"/>
                </a:ext>
              </a:extLst>
            </p:cNvPr>
            <p:cNvSpPr txBox="1"/>
            <p:nvPr/>
          </p:nvSpPr>
          <p:spPr>
            <a:xfrm>
              <a:off x="5052732" y="3251252"/>
              <a:ext cx="2086534" cy="369332"/>
            </a:xfrm>
            <a:prstGeom prst="rect">
              <a:avLst/>
            </a:prstGeom>
            <a:noFill/>
          </p:spPr>
          <p:txBody>
            <a:bodyPr wrap="square" rtlCol="0">
              <a:spAutoFit/>
            </a:bodyPr>
            <a:lstStyle/>
            <a:p>
              <a:pPr algn="ctr"/>
              <a:r>
                <a:rPr lang="en-US" altLang="ko-KR" sz="1800" b="1">
                  <a:solidFill>
                    <a:schemeClr val="accent3">
                      <a:lumMod val="50000"/>
                    </a:schemeClr>
                  </a:solidFill>
                </a:rPr>
                <a:t>FinFET / GAA</a:t>
              </a:r>
              <a:endParaRPr lang="ko-KR" altLang="en-US" sz="1800" b="1">
                <a:solidFill>
                  <a:schemeClr val="accent3">
                    <a:lumMod val="50000"/>
                  </a:schemeClr>
                </a:solidFill>
              </a:endParaRPr>
            </a:p>
          </p:txBody>
        </p:sp>
        <p:sp>
          <p:nvSpPr>
            <p:cNvPr id="15" name="직사각형 14">
              <a:extLst>
                <a:ext uri="{FF2B5EF4-FFF2-40B4-BE49-F238E27FC236}">
                  <a16:creationId xmlns:a16="http://schemas.microsoft.com/office/drawing/2014/main" id="{D40A3807-C5C1-B79F-12D9-46E2DB24D021}"/>
                </a:ext>
              </a:extLst>
            </p:cNvPr>
            <p:cNvSpPr/>
            <p:nvPr/>
          </p:nvSpPr>
          <p:spPr>
            <a:xfrm>
              <a:off x="8994746" y="2917143"/>
              <a:ext cx="2359054" cy="1023714"/>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TextBox 18">
              <a:extLst>
                <a:ext uri="{FF2B5EF4-FFF2-40B4-BE49-F238E27FC236}">
                  <a16:creationId xmlns:a16="http://schemas.microsoft.com/office/drawing/2014/main" id="{F64634B6-6846-9E93-B8AF-086DAB4B3840}"/>
                </a:ext>
              </a:extLst>
            </p:cNvPr>
            <p:cNvSpPr txBox="1"/>
            <p:nvPr/>
          </p:nvSpPr>
          <p:spPr>
            <a:xfrm>
              <a:off x="9062876" y="3251252"/>
              <a:ext cx="2222793" cy="369332"/>
            </a:xfrm>
            <a:prstGeom prst="rect">
              <a:avLst/>
            </a:prstGeom>
            <a:noFill/>
          </p:spPr>
          <p:txBody>
            <a:bodyPr wrap="square" rtlCol="0">
              <a:spAutoFit/>
            </a:bodyPr>
            <a:lstStyle/>
            <a:p>
              <a:pPr algn="ctr"/>
              <a:r>
                <a:rPr lang="en-US" altLang="ko-KR" sz="1800" b="1">
                  <a:solidFill>
                    <a:schemeClr val="accent3">
                      <a:lumMod val="50000"/>
                    </a:schemeClr>
                  </a:solidFill>
                </a:rPr>
                <a:t>Nanosheet / CFET</a:t>
              </a:r>
              <a:endParaRPr lang="ko-KR" altLang="en-US" sz="1800" b="1">
                <a:solidFill>
                  <a:schemeClr val="accent3">
                    <a:lumMod val="50000"/>
                  </a:schemeClr>
                </a:solidFill>
              </a:endParaRPr>
            </a:p>
          </p:txBody>
        </p:sp>
        <p:sp>
          <p:nvSpPr>
            <p:cNvPr id="30" name="화살표: 오른쪽 29">
              <a:extLst>
                <a:ext uri="{FF2B5EF4-FFF2-40B4-BE49-F238E27FC236}">
                  <a16:creationId xmlns:a16="http://schemas.microsoft.com/office/drawing/2014/main" id="{0E6463BC-FEEB-1CED-5150-587F6387F19C}"/>
                </a:ext>
              </a:extLst>
            </p:cNvPr>
            <p:cNvSpPr/>
            <p:nvPr/>
          </p:nvSpPr>
          <p:spPr>
            <a:xfrm>
              <a:off x="3718417" y="3213556"/>
              <a:ext cx="676893" cy="430887"/>
            </a:xfrm>
            <a:prstGeom prst="rightArrow">
              <a:avLst/>
            </a:prstGeom>
            <a:solidFill>
              <a:srgbClr val="EEECE1"/>
            </a:solidFill>
            <a:ln>
              <a:solidFill>
                <a:srgbClr val="7793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화살표: 오른쪽 31">
              <a:extLst>
                <a:ext uri="{FF2B5EF4-FFF2-40B4-BE49-F238E27FC236}">
                  <a16:creationId xmlns:a16="http://schemas.microsoft.com/office/drawing/2014/main" id="{95CDA698-B732-0DF2-91D8-9FC7FA9B57AB}"/>
                </a:ext>
              </a:extLst>
            </p:cNvPr>
            <p:cNvSpPr/>
            <p:nvPr/>
          </p:nvSpPr>
          <p:spPr>
            <a:xfrm>
              <a:off x="7796690" y="3220474"/>
              <a:ext cx="676893" cy="430887"/>
            </a:xfrm>
            <a:prstGeom prst="rightArrow">
              <a:avLst/>
            </a:prstGeom>
            <a:solidFill>
              <a:srgbClr val="EEECE1"/>
            </a:solidFill>
            <a:ln>
              <a:solidFill>
                <a:srgbClr val="7793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39" name="그림 38">
            <a:extLst>
              <a:ext uri="{FF2B5EF4-FFF2-40B4-BE49-F238E27FC236}">
                <a16:creationId xmlns:a16="http://schemas.microsoft.com/office/drawing/2014/main" id="{8F607471-57D3-7B23-A566-030C8BA586ED}"/>
              </a:ext>
            </a:extLst>
          </p:cNvPr>
          <p:cNvPicPr>
            <a:picLocks noChangeAspect="1"/>
          </p:cNvPicPr>
          <p:nvPr/>
        </p:nvPicPr>
        <p:blipFill>
          <a:blip r:embed="rId3"/>
          <a:stretch>
            <a:fillRect/>
          </a:stretch>
        </p:blipFill>
        <p:spPr>
          <a:xfrm>
            <a:off x="946563" y="2937644"/>
            <a:ext cx="2317171" cy="3473532"/>
          </a:xfrm>
          <a:prstGeom prst="rect">
            <a:avLst/>
          </a:prstGeom>
        </p:spPr>
      </p:pic>
      <p:pic>
        <p:nvPicPr>
          <p:cNvPr id="41" name="그림 40">
            <a:extLst>
              <a:ext uri="{FF2B5EF4-FFF2-40B4-BE49-F238E27FC236}">
                <a16:creationId xmlns:a16="http://schemas.microsoft.com/office/drawing/2014/main" id="{D70BA100-483C-49C1-4228-D7A8CE051E2A}"/>
              </a:ext>
            </a:extLst>
          </p:cNvPr>
          <p:cNvPicPr>
            <a:picLocks noChangeAspect="1"/>
          </p:cNvPicPr>
          <p:nvPr/>
        </p:nvPicPr>
        <p:blipFill>
          <a:blip r:embed="rId4"/>
          <a:stretch>
            <a:fillRect/>
          </a:stretch>
        </p:blipFill>
        <p:spPr>
          <a:xfrm>
            <a:off x="5024836" y="2631336"/>
            <a:ext cx="2133601" cy="3878432"/>
          </a:xfrm>
          <a:prstGeom prst="rect">
            <a:avLst/>
          </a:prstGeom>
        </p:spPr>
      </p:pic>
      <p:pic>
        <p:nvPicPr>
          <p:cNvPr id="43" name="그림 42">
            <a:extLst>
              <a:ext uri="{FF2B5EF4-FFF2-40B4-BE49-F238E27FC236}">
                <a16:creationId xmlns:a16="http://schemas.microsoft.com/office/drawing/2014/main" id="{7D09C759-54CE-8416-D2E3-A6EA624739D3}"/>
              </a:ext>
            </a:extLst>
          </p:cNvPr>
          <p:cNvPicPr>
            <a:picLocks noChangeAspect="1"/>
          </p:cNvPicPr>
          <p:nvPr/>
        </p:nvPicPr>
        <p:blipFill>
          <a:blip r:embed="rId5"/>
          <a:stretch>
            <a:fillRect/>
          </a:stretch>
        </p:blipFill>
        <p:spPr>
          <a:xfrm>
            <a:off x="8977836" y="2538681"/>
            <a:ext cx="2484327" cy="3971087"/>
          </a:xfrm>
          <a:prstGeom prst="rect">
            <a:avLst/>
          </a:prstGeom>
        </p:spPr>
      </p:pic>
      <p:pic>
        <p:nvPicPr>
          <p:cNvPr id="44" name="그림 43" descr="반도체공학회 공식 홈페이지 | The Institute of Semiconductor Engineers">
            <a:extLst>
              <a:ext uri="{FF2B5EF4-FFF2-40B4-BE49-F238E27FC236}">
                <a16:creationId xmlns:a16="http://schemas.microsoft.com/office/drawing/2014/main" id="{08E9BC54-EA0F-090F-8BC4-0E64C2A65DA2}"/>
              </a:ext>
            </a:extLst>
          </p:cNvPr>
          <p:cNvPicPr>
            <a:picLocks noChangeAspect="1"/>
          </p:cNvPicPr>
          <p:nvPr/>
        </p:nvPicPr>
        <p:blipFill>
          <a:blip r:embed="rId6"/>
          <a:stretch>
            <a:fillRect/>
          </a:stretch>
        </p:blipFill>
        <p:spPr>
          <a:xfrm>
            <a:off x="10697131" y="142090"/>
            <a:ext cx="1279133" cy="262905"/>
          </a:xfrm>
          <a:prstGeom prst="rect">
            <a:avLst/>
          </a:prstGeom>
        </p:spPr>
      </p:pic>
    </p:spTree>
    <p:extLst>
      <p:ext uri="{BB962C8B-B14F-4D97-AF65-F5344CB8AC3E}">
        <p14:creationId xmlns:p14="http://schemas.microsoft.com/office/powerpoint/2010/main" val="2341454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6">
          <a:extLst>
            <a:ext uri="{FF2B5EF4-FFF2-40B4-BE49-F238E27FC236}">
              <a16:creationId xmlns:a16="http://schemas.microsoft.com/office/drawing/2014/main" id="{1CDFB4DE-865C-53B1-F6AB-4C9044DF6EB9}"/>
            </a:ext>
          </a:extLst>
        </p:cNvPr>
        <p:cNvGrpSpPr/>
        <p:nvPr/>
      </p:nvGrpSpPr>
      <p:grpSpPr>
        <a:xfrm>
          <a:off x="0" y="0"/>
          <a:ext cx="0" cy="0"/>
          <a:chOff x="0" y="0"/>
          <a:chExt cx="0" cy="0"/>
        </a:xfrm>
      </p:grpSpPr>
      <p:sp>
        <p:nvSpPr>
          <p:cNvPr id="207" name="Google Shape;207;p21">
            <a:extLst>
              <a:ext uri="{FF2B5EF4-FFF2-40B4-BE49-F238E27FC236}">
                <a16:creationId xmlns:a16="http://schemas.microsoft.com/office/drawing/2014/main" id="{164ACE8E-E19A-30AE-C80B-75287EF56809}"/>
              </a:ext>
            </a:extLst>
          </p:cNvPr>
          <p:cNvSpPr/>
          <p:nvPr/>
        </p:nvSpPr>
        <p:spPr>
          <a:xfrm>
            <a:off x="5577939" y="227529"/>
            <a:ext cx="1143000" cy="47700"/>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08" name="Google Shape;208;p21">
            <a:extLst>
              <a:ext uri="{FF2B5EF4-FFF2-40B4-BE49-F238E27FC236}">
                <a16:creationId xmlns:a16="http://schemas.microsoft.com/office/drawing/2014/main" id="{581B752C-9B1B-684E-82EE-DB47B9AF9818}"/>
              </a:ext>
            </a:extLst>
          </p:cNvPr>
          <p:cNvSpPr txBox="1"/>
          <p:nvPr/>
        </p:nvSpPr>
        <p:spPr>
          <a:xfrm>
            <a:off x="2535546" y="339857"/>
            <a:ext cx="7311000"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altLang="ko-KR" sz="3600" b="1">
                <a:solidFill>
                  <a:srgbClr val="0F172A"/>
                </a:solidFill>
                <a:latin typeface="+mn-ea"/>
                <a:ea typeface="+mn-ea"/>
                <a:cs typeface="Poppins"/>
                <a:sym typeface="Poppins"/>
              </a:rPr>
              <a:t>DMG </a:t>
            </a:r>
            <a:r>
              <a:rPr lang="ko-KR" altLang="en-US" sz="3600" b="1">
                <a:solidFill>
                  <a:srgbClr val="0F172A"/>
                </a:solidFill>
                <a:latin typeface="+mn-ea"/>
                <a:ea typeface="+mn-ea"/>
                <a:cs typeface="Poppins"/>
                <a:sym typeface="Poppins"/>
              </a:rPr>
              <a:t>비율 변화 실험 설계</a:t>
            </a:r>
            <a:endParaRPr lang="ko-KR" altLang="en-US" sz="1050" dirty="0">
              <a:latin typeface="+mn-ea"/>
              <a:ea typeface="+mn-ea"/>
            </a:endParaRPr>
          </a:p>
        </p:txBody>
      </p:sp>
      <p:pic>
        <p:nvPicPr>
          <p:cNvPr id="3" name="그림 2">
            <a:extLst>
              <a:ext uri="{FF2B5EF4-FFF2-40B4-BE49-F238E27FC236}">
                <a16:creationId xmlns:a16="http://schemas.microsoft.com/office/drawing/2014/main" id="{C2673901-F91C-B828-E3AA-C6D97ABCDDA9}"/>
              </a:ext>
            </a:extLst>
          </p:cNvPr>
          <p:cNvPicPr>
            <a:picLocks noChangeAspect="1"/>
          </p:cNvPicPr>
          <p:nvPr/>
        </p:nvPicPr>
        <p:blipFill>
          <a:blip r:embed="rId3"/>
          <a:stretch>
            <a:fillRect/>
          </a:stretch>
        </p:blipFill>
        <p:spPr>
          <a:xfrm>
            <a:off x="615950" y="1191557"/>
            <a:ext cx="10960100" cy="3793244"/>
          </a:xfrm>
          <a:prstGeom prst="rect">
            <a:avLst/>
          </a:prstGeom>
        </p:spPr>
      </p:pic>
      <p:sp>
        <p:nvSpPr>
          <p:cNvPr id="4" name="직사각형 3">
            <a:extLst>
              <a:ext uri="{FF2B5EF4-FFF2-40B4-BE49-F238E27FC236}">
                <a16:creationId xmlns:a16="http://schemas.microsoft.com/office/drawing/2014/main" id="{6C223481-3E74-9E99-EF25-C4A9B913FE72}"/>
              </a:ext>
            </a:extLst>
          </p:cNvPr>
          <p:cNvSpPr/>
          <p:nvPr/>
        </p:nvSpPr>
        <p:spPr>
          <a:xfrm>
            <a:off x="8023371" y="5282503"/>
            <a:ext cx="3552677" cy="523220"/>
          </a:xfrm>
          <a:prstGeom prst="rect">
            <a:avLst/>
          </a:prstGeom>
          <a:solidFill>
            <a:schemeClr val="accent1">
              <a:lumMod val="40000"/>
              <a:lumOff val="6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TextBox 4">
            <a:extLst>
              <a:ext uri="{FF2B5EF4-FFF2-40B4-BE49-F238E27FC236}">
                <a16:creationId xmlns:a16="http://schemas.microsoft.com/office/drawing/2014/main" id="{739BB270-1725-F58A-15B9-BD0E4FD79A07}"/>
              </a:ext>
            </a:extLst>
          </p:cNvPr>
          <p:cNvSpPr txBox="1"/>
          <p:nvPr/>
        </p:nvSpPr>
        <p:spPr>
          <a:xfrm>
            <a:off x="8023371" y="5359447"/>
            <a:ext cx="3552678" cy="369332"/>
          </a:xfrm>
          <a:prstGeom prst="rect">
            <a:avLst/>
          </a:prstGeom>
          <a:noFill/>
        </p:spPr>
        <p:txBody>
          <a:bodyPr wrap="square" rtlCol="0">
            <a:spAutoFit/>
          </a:bodyPr>
          <a:lstStyle/>
          <a:p>
            <a:pPr algn="ctr"/>
            <a:r>
              <a:rPr lang="ko-KR" altLang="ko-KR" sz="1800" b="1">
                <a:solidFill>
                  <a:schemeClr val="bg2">
                    <a:lumMod val="75000"/>
                  </a:schemeClr>
                </a:solidFill>
              </a:rPr>
              <a:t>Drain 전계 침투 억제 강화</a:t>
            </a:r>
            <a:endParaRPr lang="en-US" altLang="ko-KR" sz="1800" b="1">
              <a:solidFill>
                <a:schemeClr val="bg2">
                  <a:lumMod val="75000"/>
                </a:schemeClr>
              </a:solidFill>
              <a:latin typeface="+mj-ea"/>
              <a:ea typeface="+mj-ea"/>
            </a:endParaRPr>
          </a:p>
        </p:txBody>
      </p:sp>
      <p:sp>
        <p:nvSpPr>
          <p:cNvPr id="7" name="직사각형 6">
            <a:extLst>
              <a:ext uri="{FF2B5EF4-FFF2-40B4-BE49-F238E27FC236}">
                <a16:creationId xmlns:a16="http://schemas.microsoft.com/office/drawing/2014/main" id="{913A28E0-26D5-1221-8518-21C1E451ECD0}"/>
              </a:ext>
            </a:extLst>
          </p:cNvPr>
          <p:cNvSpPr/>
          <p:nvPr/>
        </p:nvSpPr>
        <p:spPr>
          <a:xfrm>
            <a:off x="8023370" y="5918759"/>
            <a:ext cx="3552677" cy="523220"/>
          </a:xfrm>
          <a:prstGeom prst="rect">
            <a:avLst/>
          </a:prstGeom>
          <a:solidFill>
            <a:schemeClr val="accent1">
              <a:lumMod val="40000"/>
              <a:lumOff val="6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TextBox 7">
            <a:extLst>
              <a:ext uri="{FF2B5EF4-FFF2-40B4-BE49-F238E27FC236}">
                <a16:creationId xmlns:a16="http://schemas.microsoft.com/office/drawing/2014/main" id="{765AAACF-CDD3-0D0E-00D4-2D435A4A8A4C}"/>
              </a:ext>
            </a:extLst>
          </p:cNvPr>
          <p:cNvSpPr txBox="1"/>
          <p:nvPr/>
        </p:nvSpPr>
        <p:spPr>
          <a:xfrm>
            <a:off x="8023370" y="5995703"/>
            <a:ext cx="3552678" cy="369332"/>
          </a:xfrm>
          <a:prstGeom prst="rect">
            <a:avLst/>
          </a:prstGeom>
          <a:noFill/>
        </p:spPr>
        <p:txBody>
          <a:bodyPr wrap="square" rtlCol="0">
            <a:spAutoFit/>
          </a:bodyPr>
          <a:lstStyle/>
          <a:p>
            <a:pPr algn="ctr"/>
            <a:r>
              <a:rPr lang="ko-KR" altLang="ko-KR" sz="1800" b="1">
                <a:solidFill>
                  <a:schemeClr val="bg2">
                    <a:lumMod val="75000"/>
                  </a:schemeClr>
                </a:solidFill>
                <a:latin typeface="맑은 고딕 (본문)"/>
              </a:rPr>
              <a:t>Ion 감소 및 SS trade-off 가능</a:t>
            </a:r>
            <a:endParaRPr lang="en-US" altLang="ko-KR" sz="1800" b="1">
              <a:solidFill>
                <a:schemeClr val="bg2">
                  <a:lumMod val="75000"/>
                </a:schemeClr>
              </a:solidFill>
              <a:latin typeface="맑은 고딕 (본문)"/>
              <a:ea typeface="+mj-ea"/>
            </a:endParaRPr>
          </a:p>
        </p:txBody>
      </p:sp>
      <p:sp>
        <p:nvSpPr>
          <p:cNvPr id="15" name="직사각형 14">
            <a:extLst>
              <a:ext uri="{FF2B5EF4-FFF2-40B4-BE49-F238E27FC236}">
                <a16:creationId xmlns:a16="http://schemas.microsoft.com/office/drawing/2014/main" id="{9AA8D447-ECA4-87F0-1B61-189F01BBB36D}"/>
              </a:ext>
            </a:extLst>
          </p:cNvPr>
          <p:cNvSpPr/>
          <p:nvPr/>
        </p:nvSpPr>
        <p:spPr>
          <a:xfrm>
            <a:off x="615951" y="5282503"/>
            <a:ext cx="3552677" cy="523220"/>
          </a:xfrm>
          <a:prstGeom prst="rect">
            <a:avLst/>
          </a:prstGeom>
          <a:solidFill>
            <a:schemeClr val="accent1">
              <a:lumMod val="40000"/>
              <a:lumOff val="6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TextBox 15">
            <a:extLst>
              <a:ext uri="{FF2B5EF4-FFF2-40B4-BE49-F238E27FC236}">
                <a16:creationId xmlns:a16="http://schemas.microsoft.com/office/drawing/2014/main" id="{172531EC-B485-1DC6-E891-E6A62D6E0E15}"/>
              </a:ext>
            </a:extLst>
          </p:cNvPr>
          <p:cNvSpPr txBox="1"/>
          <p:nvPr/>
        </p:nvSpPr>
        <p:spPr>
          <a:xfrm>
            <a:off x="615951" y="5359447"/>
            <a:ext cx="3552678" cy="369332"/>
          </a:xfrm>
          <a:prstGeom prst="rect">
            <a:avLst/>
          </a:prstGeom>
          <a:noFill/>
        </p:spPr>
        <p:txBody>
          <a:bodyPr wrap="square" rtlCol="0">
            <a:spAutoFit/>
          </a:bodyPr>
          <a:lstStyle/>
          <a:p>
            <a:pPr algn="ctr"/>
            <a:r>
              <a:rPr lang="ko-KR" altLang="ko-KR" sz="1800" b="1">
                <a:solidFill>
                  <a:schemeClr val="bg2">
                    <a:lumMod val="75000"/>
                  </a:schemeClr>
                </a:solidFill>
                <a:latin typeface="맑은 고딕 (본문)"/>
              </a:rPr>
              <a:t>전자 주입 장벽 낮게 유지</a:t>
            </a:r>
            <a:endParaRPr lang="en-US" altLang="ko-KR" sz="1800" b="1">
              <a:solidFill>
                <a:schemeClr val="bg2">
                  <a:lumMod val="75000"/>
                </a:schemeClr>
              </a:solidFill>
              <a:latin typeface="맑은 고딕 (본문)"/>
              <a:ea typeface="+mj-ea"/>
            </a:endParaRPr>
          </a:p>
        </p:txBody>
      </p:sp>
      <p:sp>
        <p:nvSpPr>
          <p:cNvPr id="17" name="직사각형 16">
            <a:extLst>
              <a:ext uri="{FF2B5EF4-FFF2-40B4-BE49-F238E27FC236}">
                <a16:creationId xmlns:a16="http://schemas.microsoft.com/office/drawing/2014/main" id="{636CF852-F4DF-D3DB-1BF9-3DFCCF07CB77}"/>
              </a:ext>
            </a:extLst>
          </p:cNvPr>
          <p:cNvSpPr/>
          <p:nvPr/>
        </p:nvSpPr>
        <p:spPr>
          <a:xfrm>
            <a:off x="615950" y="5918759"/>
            <a:ext cx="3552677" cy="523220"/>
          </a:xfrm>
          <a:prstGeom prst="rect">
            <a:avLst/>
          </a:prstGeom>
          <a:solidFill>
            <a:schemeClr val="accent1">
              <a:lumMod val="40000"/>
              <a:lumOff val="6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TextBox 17">
            <a:extLst>
              <a:ext uri="{FF2B5EF4-FFF2-40B4-BE49-F238E27FC236}">
                <a16:creationId xmlns:a16="http://schemas.microsoft.com/office/drawing/2014/main" id="{A42A74CD-A20E-1C5A-A458-39ACBFD55A11}"/>
              </a:ext>
            </a:extLst>
          </p:cNvPr>
          <p:cNvSpPr txBox="1"/>
          <p:nvPr/>
        </p:nvSpPr>
        <p:spPr>
          <a:xfrm>
            <a:off x="615950" y="5995703"/>
            <a:ext cx="3552678" cy="369332"/>
          </a:xfrm>
          <a:prstGeom prst="rect">
            <a:avLst/>
          </a:prstGeom>
          <a:noFill/>
        </p:spPr>
        <p:txBody>
          <a:bodyPr wrap="square" rtlCol="0">
            <a:spAutoFit/>
          </a:bodyPr>
          <a:lstStyle/>
          <a:p>
            <a:pPr algn="ctr"/>
            <a:r>
              <a:rPr lang="ko-KR" altLang="ko-KR" sz="1800" b="1">
                <a:solidFill>
                  <a:schemeClr val="bg2">
                    <a:lumMod val="75000"/>
                  </a:schemeClr>
                </a:solidFill>
                <a:latin typeface="맑은 고딕 (본문)"/>
              </a:rPr>
              <a:t>DIBL/Ioff 증가 가능</a:t>
            </a:r>
            <a:endParaRPr lang="en-US" altLang="ko-KR" sz="1800" b="1">
              <a:solidFill>
                <a:schemeClr val="bg2">
                  <a:lumMod val="75000"/>
                </a:schemeClr>
              </a:solidFill>
              <a:latin typeface="맑은 고딕 (본문)"/>
              <a:ea typeface="+mj-ea"/>
            </a:endParaRPr>
          </a:p>
        </p:txBody>
      </p:sp>
      <p:sp>
        <p:nvSpPr>
          <p:cNvPr id="19" name="화살표: 아래쪽 18">
            <a:extLst>
              <a:ext uri="{FF2B5EF4-FFF2-40B4-BE49-F238E27FC236}">
                <a16:creationId xmlns:a16="http://schemas.microsoft.com/office/drawing/2014/main" id="{43041540-77AA-5EBB-195F-010485CB7A08}"/>
              </a:ext>
            </a:extLst>
          </p:cNvPr>
          <p:cNvSpPr/>
          <p:nvPr/>
        </p:nvSpPr>
        <p:spPr>
          <a:xfrm>
            <a:off x="2305050" y="4630858"/>
            <a:ext cx="368300" cy="523220"/>
          </a:xfrm>
          <a:prstGeom prst="downArrow">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화살표: 아래쪽 20">
            <a:extLst>
              <a:ext uri="{FF2B5EF4-FFF2-40B4-BE49-F238E27FC236}">
                <a16:creationId xmlns:a16="http://schemas.microsoft.com/office/drawing/2014/main" id="{47EE9C39-1EFF-A67F-B244-EE39407FBD80}"/>
              </a:ext>
            </a:extLst>
          </p:cNvPr>
          <p:cNvSpPr/>
          <p:nvPr/>
        </p:nvSpPr>
        <p:spPr>
          <a:xfrm>
            <a:off x="9662396" y="4630858"/>
            <a:ext cx="368300" cy="523220"/>
          </a:xfrm>
          <a:prstGeom prst="downArrow">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2" name="그림 1" descr="반도체공학회 공식 홈페이지 | The Institute of Semiconductor Engineers">
            <a:extLst>
              <a:ext uri="{FF2B5EF4-FFF2-40B4-BE49-F238E27FC236}">
                <a16:creationId xmlns:a16="http://schemas.microsoft.com/office/drawing/2014/main" id="{19E6C4CF-D5CA-AB9D-1279-A9DE9367C58C}"/>
              </a:ext>
            </a:extLst>
          </p:cNvPr>
          <p:cNvPicPr>
            <a:picLocks noChangeAspect="1"/>
          </p:cNvPicPr>
          <p:nvPr/>
        </p:nvPicPr>
        <p:blipFill>
          <a:blip r:embed="rId4"/>
          <a:stretch>
            <a:fillRect/>
          </a:stretch>
        </p:blipFill>
        <p:spPr>
          <a:xfrm>
            <a:off x="10697131" y="142090"/>
            <a:ext cx="1279133" cy="262905"/>
          </a:xfrm>
          <a:prstGeom prst="rect">
            <a:avLst/>
          </a:prstGeom>
        </p:spPr>
      </p:pic>
    </p:spTree>
    <p:extLst>
      <p:ext uri="{BB962C8B-B14F-4D97-AF65-F5344CB8AC3E}">
        <p14:creationId xmlns:p14="http://schemas.microsoft.com/office/powerpoint/2010/main" val="973415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0">
          <a:extLst>
            <a:ext uri="{FF2B5EF4-FFF2-40B4-BE49-F238E27FC236}">
              <a16:creationId xmlns:a16="http://schemas.microsoft.com/office/drawing/2014/main" id="{67A58E67-995F-C6FC-9E34-74C5AB523D20}"/>
            </a:ext>
          </a:extLst>
        </p:cNvPr>
        <p:cNvGrpSpPr/>
        <p:nvPr/>
      </p:nvGrpSpPr>
      <p:grpSpPr>
        <a:xfrm>
          <a:off x="0" y="0"/>
          <a:ext cx="0" cy="0"/>
          <a:chOff x="0" y="0"/>
          <a:chExt cx="0" cy="0"/>
        </a:xfrm>
      </p:grpSpPr>
      <p:pic>
        <p:nvPicPr>
          <p:cNvPr id="11" name="그림 10">
            <a:extLst>
              <a:ext uri="{FF2B5EF4-FFF2-40B4-BE49-F238E27FC236}">
                <a16:creationId xmlns:a16="http://schemas.microsoft.com/office/drawing/2014/main" id="{4D8A7F8A-2478-5CE0-067B-3CF129F8ACD8}"/>
              </a:ext>
            </a:extLst>
          </p:cNvPr>
          <p:cNvPicPr>
            <a:picLocks noChangeAspect="1"/>
          </p:cNvPicPr>
          <p:nvPr/>
        </p:nvPicPr>
        <p:blipFill>
          <a:blip r:embed="rId3"/>
          <a:stretch>
            <a:fillRect/>
          </a:stretch>
        </p:blipFill>
        <p:spPr>
          <a:xfrm>
            <a:off x="3976967" y="1152544"/>
            <a:ext cx="1221832" cy="2266409"/>
          </a:xfrm>
          <a:prstGeom prst="rect">
            <a:avLst/>
          </a:prstGeom>
        </p:spPr>
      </p:pic>
      <p:pic>
        <p:nvPicPr>
          <p:cNvPr id="3" name="그림 2">
            <a:extLst>
              <a:ext uri="{FF2B5EF4-FFF2-40B4-BE49-F238E27FC236}">
                <a16:creationId xmlns:a16="http://schemas.microsoft.com/office/drawing/2014/main" id="{F0507210-28A8-4812-1E33-50EFF924E690}"/>
              </a:ext>
            </a:extLst>
          </p:cNvPr>
          <p:cNvPicPr>
            <a:picLocks noChangeAspect="1"/>
          </p:cNvPicPr>
          <p:nvPr/>
        </p:nvPicPr>
        <p:blipFill>
          <a:blip r:embed="rId4"/>
          <a:stretch>
            <a:fillRect/>
          </a:stretch>
        </p:blipFill>
        <p:spPr>
          <a:xfrm>
            <a:off x="987425" y="1273238"/>
            <a:ext cx="1357315" cy="2183927"/>
          </a:xfrm>
          <a:prstGeom prst="rect">
            <a:avLst/>
          </a:prstGeom>
        </p:spPr>
      </p:pic>
      <p:pic>
        <p:nvPicPr>
          <p:cNvPr id="7" name="그림 6">
            <a:extLst>
              <a:ext uri="{FF2B5EF4-FFF2-40B4-BE49-F238E27FC236}">
                <a16:creationId xmlns:a16="http://schemas.microsoft.com/office/drawing/2014/main" id="{FEC04E76-D87A-57E1-2656-68B765244B35}"/>
              </a:ext>
            </a:extLst>
          </p:cNvPr>
          <p:cNvPicPr>
            <a:picLocks noChangeAspect="1"/>
          </p:cNvPicPr>
          <p:nvPr/>
        </p:nvPicPr>
        <p:blipFill>
          <a:blip r:embed="rId5"/>
          <a:stretch>
            <a:fillRect/>
          </a:stretch>
        </p:blipFill>
        <p:spPr>
          <a:xfrm>
            <a:off x="345662" y="3643989"/>
            <a:ext cx="2176877" cy="2950648"/>
          </a:xfrm>
          <a:prstGeom prst="rect">
            <a:avLst/>
          </a:prstGeom>
        </p:spPr>
      </p:pic>
      <p:sp>
        <p:nvSpPr>
          <p:cNvPr id="98" name="Google Shape;98;p14">
            <a:extLst>
              <a:ext uri="{FF2B5EF4-FFF2-40B4-BE49-F238E27FC236}">
                <a16:creationId xmlns:a16="http://schemas.microsoft.com/office/drawing/2014/main" id="{81677163-E693-939C-EF0D-884B1459EEFA}"/>
              </a:ext>
            </a:extLst>
          </p:cNvPr>
          <p:cNvSpPr txBox="1"/>
          <p:nvPr/>
        </p:nvSpPr>
        <p:spPr>
          <a:xfrm>
            <a:off x="946563" y="627518"/>
            <a:ext cx="11001375" cy="430887"/>
          </a:xfrm>
          <a:prstGeom prst="rect">
            <a:avLst/>
          </a:prstGeom>
          <a:noFill/>
          <a:ln>
            <a:noFill/>
          </a:ln>
        </p:spPr>
        <p:txBody>
          <a:bodyPr spcFirstLastPara="1" wrap="square" lIns="0" tIns="0" rIns="0" bIns="0" anchor="t" anchorCtr="0">
            <a:spAutoFit/>
          </a:bodyPr>
          <a:lstStyle/>
          <a:p>
            <a:pPr lvl="0"/>
            <a:r>
              <a:rPr lang="en-US" altLang="ko-KR" sz="2800" b="1">
                <a:solidFill>
                  <a:srgbClr val="0F172A"/>
                </a:solidFill>
                <a:latin typeface="+mj-ea"/>
                <a:cs typeface="Poppins"/>
                <a:sym typeface="Poppins"/>
              </a:rPr>
              <a:t>DMG</a:t>
            </a:r>
            <a:r>
              <a:rPr lang="ko-KR" altLang="en-US" sz="2800" b="1">
                <a:solidFill>
                  <a:srgbClr val="0F172A"/>
                </a:solidFill>
                <a:latin typeface="+mj-ea"/>
                <a:cs typeface="Poppins"/>
                <a:sym typeface="Poppins"/>
              </a:rPr>
              <a:t> 비율에 따른 추출값 확인 </a:t>
            </a:r>
            <a:r>
              <a:rPr lang="en-US" altLang="ko-KR" sz="1800" b="1">
                <a:solidFill>
                  <a:schemeClr val="tx1">
                    <a:lumMod val="50000"/>
                    <a:lumOff val="50000"/>
                  </a:schemeClr>
                </a:solidFill>
                <a:latin typeface="+mj-ea"/>
                <a:cs typeface="Poppins"/>
                <a:sym typeface="Poppins"/>
              </a:rPr>
              <a:t>(Source Gate : Drain Gate)</a:t>
            </a:r>
            <a:endParaRPr lang="ko-KR" altLang="en-US" sz="1600" dirty="0">
              <a:solidFill>
                <a:schemeClr val="tx1">
                  <a:lumMod val="50000"/>
                  <a:lumOff val="50000"/>
                </a:schemeClr>
              </a:solidFill>
              <a:latin typeface="+mj-ea"/>
              <a:ea typeface="+mj-ea"/>
            </a:endParaRPr>
          </a:p>
        </p:txBody>
      </p:sp>
      <p:sp>
        <p:nvSpPr>
          <p:cNvPr id="99" name="Google Shape;99;p14">
            <a:extLst>
              <a:ext uri="{FF2B5EF4-FFF2-40B4-BE49-F238E27FC236}">
                <a16:creationId xmlns:a16="http://schemas.microsoft.com/office/drawing/2014/main" id="{ED9B8E10-0F21-A415-F1CD-3242BC7010B0}"/>
              </a:ext>
            </a:extLst>
          </p:cNvPr>
          <p:cNvSpPr/>
          <p:nvPr/>
        </p:nvSpPr>
        <p:spPr>
          <a:xfrm>
            <a:off x="762000" y="571500"/>
            <a:ext cx="76200" cy="542925"/>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j-ea"/>
              <a:ea typeface="+mj-ea"/>
              <a:cs typeface="Calibri"/>
              <a:sym typeface="Calibri"/>
            </a:endParaRPr>
          </a:p>
        </p:txBody>
      </p:sp>
      <p:sp>
        <p:nvSpPr>
          <p:cNvPr id="8" name="TextBox 7">
            <a:extLst>
              <a:ext uri="{FF2B5EF4-FFF2-40B4-BE49-F238E27FC236}">
                <a16:creationId xmlns:a16="http://schemas.microsoft.com/office/drawing/2014/main" id="{E253DD69-079B-2B8B-3912-7E998239DC3E}"/>
              </a:ext>
            </a:extLst>
          </p:cNvPr>
          <p:cNvSpPr txBox="1"/>
          <p:nvPr/>
        </p:nvSpPr>
        <p:spPr>
          <a:xfrm>
            <a:off x="1131483" y="1086414"/>
            <a:ext cx="1159683" cy="261610"/>
          </a:xfrm>
          <a:prstGeom prst="rect">
            <a:avLst/>
          </a:prstGeom>
          <a:noFill/>
        </p:spPr>
        <p:txBody>
          <a:bodyPr wrap="square" rtlCol="0">
            <a:spAutoFit/>
          </a:bodyPr>
          <a:lstStyle/>
          <a:p>
            <a:pPr algn="ctr"/>
            <a:r>
              <a:rPr lang="en-US" altLang="ko-KR" sz="1100"/>
              <a:t>&lt;structure&gt;</a:t>
            </a:r>
            <a:endParaRPr lang="ko-KR" altLang="en-US" sz="1100"/>
          </a:p>
        </p:txBody>
      </p:sp>
      <p:sp>
        <p:nvSpPr>
          <p:cNvPr id="12" name="TextBox 11">
            <a:extLst>
              <a:ext uri="{FF2B5EF4-FFF2-40B4-BE49-F238E27FC236}">
                <a16:creationId xmlns:a16="http://schemas.microsoft.com/office/drawing/2014/main" id="{F11131A6-E404-3887-81CA-82DB0A1CC1F7}"/>
              </a:ext>
            </a:extLst>
          </p:cNvPr>
          <p:cNvSpPr txBox="1"/>
          <p:nvPr/>
        </p:nvSpPr>
        <p:spPr>
          <a:xfrm>
            <a:off x="3906442" y="1013889"/>
            <a:ext cx="1159683" cy="261610"/>
          </a:xfrm>
          <a:prstGeom prst="rect">
            <a:avLst/>
          </a:prstGeom>
          <a:noFill/>
        </p:spPr>
        <p:txBody>
          <a:bodyPr wrap="square" rtlCol="0">
            <a:spAutoFit/>
          </a:bodyPr>
          <a:lstStyle/>
          <a:p>
            <a:pPr algn="ctr"/>
            <a:r>
              <a:rPr lang="en-US" altLang="ko-KR" sz="1100"/>
              <a:t>&lt;structure&gt;</a:t>
            </a:r>
            <a:endParaRPr lang="ko-KR" altLang="en-US" sz="1100"/>
          </a:p>
        </p:txBody>
      </p:sp>
      <p:pic>
        <p:nvPicPr>
          <p:cNvPr id="18" name="그림 17">
            <a:extLst>
              <a:ext uri="{FF2B5EF4-FFF2-40B4-BE49-F238E27FC236}">
                <a16:creationId xmlns:a16="http://schemas.microsoft.com/office/drawing/2014/main" id="{E1155B19-F83E-6DF2-FCE3-52668A6776C9}"/>
              </a:ext>
            </a:extLst>
          </p:cNvPr>
          <p:cNvPicPr>
            <a:picLocks noChangeAspect="1"/>
          </p:cNvPicPr>
          <p:nvPr/>
        </p:nvPicPr>
        <p:blipFill>
          <a:blip r:embed="rId6"/>
          <a:stretch>
            <a:fillRect/>
          </a:stretch>
        </p:blipFill>
        <p:spPr>
          <a:xfrm>
            <a:off x="3189749" y="3649128"/>
            <a:ext cx="2286644" cy="2912270"/>
          </a:xfrm>
          <a:prstGeom prst="rect">
            <a:avLst/>
          </a:prstGeom>
        </p:spPr>
      </p:pic>
      <p:pic>
        <p:nvPicPr>
          <p:cNvPr id="29" name="그림 28">
            <a:extLst>
              <a:ext uri="{FF2B5EF4-FFF2-40B4-BE49-F238E27FC236}">
                <a16:creationId xmlns:a16="http://schemas.microsoft.com/office/drawing/2014/main" id="{355E9052-C394-010B-1BD2-1ED884B98042}"/>
              </a:ext>
            </a:extLst>
          </p:cNvPr>
          <p:cNvPicPr>
            <a:picLocks noChangeAspect="1"/>
          </p:cNvPicPr>
          <p:nvPr/>
        </p:nvPicPr>
        <p:blipFill>
          <a:blip r:embed="rId7"/>
          <a:stretch>
            <a:fillRect/>
          </a:stretch>
        </p:blipFill>
        <p:spPr>
          <a:xfrm>
            <a:off x="7018303" y="1190618"/>
            <a:ext cx="1281404" cy="2191621"/>
          </a:xfrm>
          <a:prstGeom prst="rect">
            <a:avLst/>
          </a:prstGeom>
        </p:spPr>
      </p:pic>
      <p:sp>
        <p:nvSpPr>
          <p:cNvPr id="30" name="TextBox 29">
            <a:extLst>
              <a:ext uri="{FF2B5EF4-FFF2-40B4-BE49-F238E27FC236}">
                <a16:creationId xmlns:a16="http://schemas.microsoft.com/office/drawing/2014/main" id="{54DC4734-D639-5035-2464-46411A3F1679}"/>
              </a:ext>
            </a:extLst>
          </p:cNvPr>
          <p:cNvSpPr txBox="1"/>
          <p:nvPr/>
        </p:nvSpPr>
        <p:spPr>
          <a:xfrm>
            <a:off x="7007349" y="999791"/>
            <a:ext cx="1159683" cy="261610"/>
          </a:xfrm>
          <a:prstGeom prst="rect">
            <a:avLst/>
          </a:prstGeom>
          <a:noFill/>
        </p:spPr>
        <p:txBody>
          <a:bodyPr wrap="square" rtlCol="0">
            <a:spAutoFit/>
          </a:bodyPr>
          <a:lstStyle/>
          <a:p>
            <a:pPr algn="ctr"/>
            <a:r>
              <a:rPr lang="en-US" altLang="ko-KR" sz="1100"/>
              <a:t>&lt;structure&gt;</a:t>
            </a:r>
            <a:endParaRPr lang="ko-KR" altLang="en-US" sz="1100"/>
          </a:p>
        </p:txBody>
      </p:sp>
      <p:pic>
        <p:nvPicPr>
          <p:cNvPr id="32" name="그림 31">
            <a:extLst>
              <a:ext uri="{FF2B5EF4-FFF2-40B4-BE49-F238E27FC236}">
                <a16:creationId xmlns:a16="http://schemas.microsoft.com/office/drawing/2014/main" id="{63D34E37-4C98-9AF3-F3F8-E2FA8706ACE1}"/>
              </a:ext>
            </a:extLst>
          </p:cNvPr>
          <p:cNvPicPr>
            <a:picLocks noChangeAspect="1"/>
          </p:cNvPicPr>
          <p:nvPr/>
        </p:nvPicPr>
        <p:blipFill>
          <a:blip r:embed="rId8"/>
          <a:stretch>
            <a:fillRect/>
          </a:stretch>
        </p:blipFill>
        <p:spPr>
          <a:xfrm>
            <a:off x="6349917" y="3603594"/>
            <a:ext cx="2345461" cy="2957804"/>
          </a:xfrm>
          <a:prstGeom prst="rect">
            <a:avLst/>
          </a:prstGeom>
        </p:spPr>
      </p:pic>
      <p:pic>
        <p:nvPicPr>
          <p:cNvPr id="34" name="그림 33">
            <a:extLst>
              <a:ext uri="{FF2B5EF4-FFF2-40B4-BE49-F238E27FC236}">
                <a16:creationId xmlns:a16="http://schemas.microsoft.com/office/drawing/2014/main" id="{7EA8CF94-F020-A359-8C62-E449ED3E225D}"/>
              </a:ext>
            </a:extLst>
          </p:cNvPr>
          <p:cNvPicPr>
            <a:picLocks noChangeAspect="1"/>
          </p:cNvPicPr>
          <p:nvPr/>
        </p:nvPicPr>
        <p:blipFill>
          <a:blip r:embed="rId9"/>
          <a:stretch>
            <a:fillRect/>
          </a:stretch>
        </p:blipFill>
        <p:spPr>
          <a:xfrm>
            <a:off x="9906402" y="1122273"/>
            <a:ext cx="1357315" cy="2231957"/>
          </a:xfrm>
          <a:prstGeom prst="rect">
            <a:avLst/>
          </a:prstGeom>
        </p:spPr>
      </p:pic>
      <p:sp>
        <p:nvSpPr>
          <p:cNvPr id="35" name="TextBox 34">
            <a:extLst>
              <a:ext uri="{FF2B5EF4-FFF2-40B4-BE49-F238E27FC236}">
                <a16:creationId xmlns:a16="http://schemas.microsoft.com/office/drawing/2014/main" id="{E56D7F7E-172C-1085-A2C0-E1BADEC550B7}"/>
              </a:ext>
            </a:extLst>
          </p:cNvPr>
          <p:cNvSpPr txBox="1"/>
          <p:nvPr/>
        </p:nvSpPr>
        <p:spPr>
          <a:xfrm>
            <a:off x="9903617" y="890662"/>
            <a:ext cx="1159683" cy="261610"/>
          </a:xfrm>
          <a:prstGeom prst="rect">
            <a:avLst/>
          </a:prstGeom>
          <a:noFill/>
        </p:spPr>
        <p:txBody>
          <a:bodyPr wrap="square" rtlCol="0">
            <a:spAutoFit/>
          </a:bodyPr>
          <a:lstStyle/>
          <a:p>
            <a:pPr algn="ctr"/>
            <a:r>
              <a:rPr lang="en-US" altLang="ko-KR" sz="1100"/>
              <a:t>&lt;structure&gt;</a:t>
            </a:r>
            <a:endParaRPr lang="ko-KR" altLang="en-US" sz="1100"/>
          </a:p>
        </p:txBody>
      </p:sp>
      <p:pic>
        <p:nvPicPr>
          <p:cNvPr id="37" name="그림 36">
            <a:extLst>
              <a:ext uri="{FF2B5EF4-FFF2-40B4-BE49-F238E27FC236}">
                <a16:creationId xmlns:a16="http://schemas.microsoft.com/office/drawing/2014/main" id="{777D3DB3-1533-0900-B673-2282246D1D7E}"/>
              </a:ext>
            </a:extLst>
          </p:cNvPr>
          <p:cNvPicPr>
            <a:picLocks noChangeAspect="1"/>
          </p:cNvPicPr>
          <p:nvPr/>
        </p:nvPicPr>
        <p:blipFill>
          <a:blip r:embed="rId10"/>
          <a:stretch>
            <a:fillRect/>
          </a:stretch>
        </p:blipFill>
        <p:spPr>
          <a:xfrm>
            <a:off x="9161234" y="3575584"/>
            <a:ext cx="2345461" cy="2956025"/>
          </a:xfrm>
          <a:prstGeom prst="rect">
            <a:avLst/>
          </a:prstGeom>
        </p:spPr>
      </p:pic>
      <p:sp>
        <p:nvSpPr>
          <p:cNvPr id="38" name="TextBox 37">
            <a:extLst>
              <a:ext uri="{FF2B5EF4-FFF2-40B4-BE49-F238E27FC236}">
                <a16:creationId xmlns:a16="http://schemas.microsoft.com/office/drawing/2014/main" id="{FD4584CD-BFE2-D9C8-D2D0-BFFF14E3F327}"/>
              </a:ext>
            </a:extLst>
          </p:cNvPr>
          <p:cNvSpPr txBox="1"/>
          <p:nvPr/>
        </p:nvSpPr>
        <p:spPr>
          <a:xfrm>
            <a:off x="1193799" y="2365201"/>
            <a:ext cx="1035050" cy="369332"/>
          </a:xfrm>
          <a:prstGeom prst="rect">
            <a:avLst/>
          </a:prstGeom>
          <a:noFill/>
        </p:spPr>
        <p:txBody>
          <a:bodyPr wrap="square" rtlCol="0">
            <a:spAutoFit/>
          </a:bodyPr>
          <a:lstStyle/>
          <a:p>
            <a:pPr algn="ctr"/>
            <a:r>
              <a:rPr lang="en-US" altLang="ko-KR" sz="1800" b="1">
                <a:solidFill>
                  <a:srgbClr val="FF0000"/>
                </a:solidFill>
                <a:latin typeface="+mj-ea"/>
                <a:ea typeface="+mj-ea"/>
              </a:rPr>
              <a:t>(6:4)</a:t>
            </a:r>
            <a:endParaRPr lang="ko-KR" altLang="en-US" sz="1800" b="1">
              <a:solidFill>
                <a:srgbClr val="FF0000"/>
              </a:solidFill>
              <a:latin typeface="+mj-ea"/>
              <a:ea typeface="+mj-ea"/>
            </a:endParaRPr>
          </a:p>
        </p:txBody>
      </p:sp>
      <p:sp>
        <p:nvSpPr>
          <p:cNvPr id="39" name="TextBox 38">
            <a:extLst>
              <a:ext uri="{FF2B5EF4-FFF2-40B4-BE49-F238E27FC236}">
                <a16:creationId xmlns:a16="http://schemas.microsoft.com/office/drawing/2014/main" id="{647140FA-0483-6AF7-89F6-A6B646168FFD}"/>
              </a:ext>
            </a:extLst>
          </p:cNvPr>
          <p:cNvSpPr txBox="1"/>
          <p:nvPr/>
        </p:nvSpPr>
        <p:spPr>
          <a:xfrm>
            <a:off x="4070358" y="2282581"/>
            <a:ext cx="1035050" cy="369332"/>
          </a:xfrm>
          <a:prstGeom prst="rect">
            <a:avLst/>
          </a:prstGeom>
          <a:noFill/>
        </p:spPr>
        <p:txBody>
          <a:bodyPr wrap="square" rtlCol="0">
            <a:spAutoFit/>
          </a:bodyPr>
          <a:lstStyle/>
          <a:p>
            <a:pPr algn="ctr"/>
            <a:r>
              <a:rPr lang="en-US" altLang="ko-KR" sz="1800" b="1">
                <a:solidFill>
                  <a:srgbClr val="FF0000"/>
                </a:solidFill>
                <a:latin typeface="+mj-ea"/>
                <a:ea typeface="+mj-ea"/>
              </a:rPr>
              <a:t>(5:5)</a:t>
            </a:r>
            <a:endParaRPr lang="ko-KR" altLang="en-US" sz="1800" b="1">
              <a:solidFill>
                <a:srgbClr val="FF0000"/>
              </a:solidFill>
              <a:latin typeface="+mj-ea"/>
              <a:ea typeface="+mj-ea"/>
            </a:endParaRPr>
          </a:p>
        </p:txBody>
      </p:sp>
      <p:sp>
        <p:nvSpPr>
          <p:cNvPr id="40" name="TextBox 39">
            <a:extLst>
              <a:ext uri="{FF2B5EF4-FFF2-40B4-BE49-F238E27FC236}">
                <a16:creationId xmlns:a16="http://schemas.microsoft.com/office/drawing/2014/main" id="{1C42DD90-BE53-2343-5A49-6B5DCB9ACB6B}"/>
              </a:ext>
            </a:extLst>
          </p:cNvPr>
          <p:cNvSpPr txBox="1"/>
          <p:nvPr/>
        </p:nvSpPr>
        <p:spPr>
          <a:xfrm>
            <a:off x="7171265" y="2282581"/>
            <a:ext cx="1035050" cy="369332"/>
          </a:xfrm>
          <a:prstGeom prst="rect">
            <a:avLst/>
          </a:prstGeom>
          <a:noFill/>
        </p:spPr>
        <p:txBody>
          <a:bodyPr wrap="square" rtlCol="0">
            <a:spAutoFit/>
          </a:bodyPr>
          <a:lstStyle/>
          <a:p>
            <a:pPr algn="ctr"/>
            <a:r>
              <a:rPr lang="en-US" altLang="ko-KR" sz="1800" b="1">
                <a:solidFill>
                  <a:srgbClr val="FF0000"/>
                </a:solidFill>
                <a:latin typeface="+mj-ea"/>
                <a:ea typeface="+mj-ea"/>
              </a:rPr>
              <a:t>(4.5:5.5)</a:t>
            </a:r>
            <a:endParaRPr lang="ko-KR" altLang="en-US" sz="1800" b="1">
              <a:solidFill>
                <a:srgbClr val="FF0000"/>
              </a:solidFill>
              <a:latin typeface="+mj-ea"/>
              <a:ea typeface="+mj-ea"/>
            </a:endParaRPr>
          </a:p>
        </p:txBody>
      </p:sp>
      <p:sp>
        <p:nvSpPr>
          <p:cNvPr id="41" name="TextBox 40">
            <a:extLst>
              <a:ext uri="{FF2B5EF4-FFF2-40B4-BE49-F238E27FC236}">
                <a16:creationId xmlns:a16="http://schemas.microsoft.com/office/drawing/2014/main" id="{CA71E056-91F5-6B55-49F1-9759CD63F821}"/>
              </a:ext>
            </a:extLst>
          </p:cNvPr>
          <p:cNvSpPr txBox="1"/>
          <p:nvPr/>
        </p:nvSpPr>
        <p:spPr>
          <a:xfrm>
            <a:off x="10067533" y="2282581"/>
            <a:ext cx="1035050" cy="369332"/>
          </a:xfrm>
          <a:prstGeom prst="rect">
            <a:avLst/>
          </a:prstGeom>
          <a:noFill/>
        </p:spPr>
        <p:txBody>
          <a:bodyPr wrap="square" rtlCol="0">
            <a:spAutoFit/>
          </a:bodyPr>
          <a:lstStyle/>
          <a:p>
            <a:pPr algn="ctr"/>
            <a:r>
              <a:rPr lang="en-US" altLang="ko-KR" sz="1800" b="1">
                <a:solidFill>
                  <a:srgbClr val="FF0000"/>
                </a:solidFill>
                <a:latin typeface="+mj-ea"/>
                <a:ea typeface="+mj-ea"/>
              </a:rPr>
              <a:t>(3.5:6.5)</a:t>
            </a:r>
            <a:endParaRPr lang="ko-KR" altLang="en-US" sz="1800" b="1">
              <a:solidFill>
                <a:srgbClr val="FF0000"/>
              </a:solidFill>
              <a:latin typeface="+mj-ea"/>
              <a:ea typeface="+mj-ea"/>
            </a:endParaRPr>
          </a:p>
        </p:txBody>
      </p:sp>
      <p:pic>
        <p:nvPicPr>
          <p:cNvPr id="2" name="그림 1" descr="반도체공학회 공식 홈페이지 | The Institute of Semiconductor Engineers">
            <a:extLst>
              <a:ext uri="{FF2B5EF4-FFF2-40B4-BE49-F238E27FC236}">
                <a16:creationId xmlns:a16="http://schemas.microsoft.com/office/drawing/2014/main" id="{8CBE3F34-CA25-41F4-04A1-A70CF8227E3A}"/>
              </a:ext>
            </a:extLst>
          </p:cNvPr>
          <p:cNvPicPr>
            <a:picLocks noChangeAspect="1"/>
          </p:cNvPicPr>
          <p:nvPr/>
        </p:nvPicPr>
        <p:blipFill>
          <a:blip r:embed="rId11"/>
          <a:stretch>
            <a:fillRect/>
          </a:stretch>
        </p:blipFill>
        <p:spPr>
          <a:xfrm>
            <a:off x="10697131" y="142090"/>
            <a:ext cx="1279133" cy="262905"/>
          </a:xfrm>
          <a:prstGeom prst="rect">
            <a:avLst/>
          </a:prstGeom>
        </p:spPr>
      </p:pic>
    </p:spTree>
    <p:extLst>
      <p:ext uri="{BB962C8B-B14F-4D97-AF65-F5344CB8AC3E}">
        <p14:creationId xmlns:p14="http://schemas.microsoft.com/office/powerpoint/2010/main" val="3591765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0">
          <a:extLst>
            <a:ext uri="{FF2B5EF4-FFF2-40B4-BE49-F238E27FC236}">
              <a16:creationId xmlns:a16="http://schemas.microsoft.com/office/drawing/2014/main" id="{08CF705D-0B9C-A198-1A60-165EE4AB3C81}"/>
            </a:ext>
          </a:extLst>
        </p:cNvPr>
        <p:cNvGrpSpPr/>
        <p:nvPr/>
      </p:nvGrpSpPr>
      <p:grpSpPr>
        <a:xfrm>
          <a:off x="0" y="0"/>
          <a:ext cx="0" cy="0"/>
          <a:chOff x="0" y="0"/>
          <a:chExt cx="0" cy="0"/>
        </a:xfrm>
      </p:grpSpPr>
      <p:pic>
        <p:nvPicPr>
          <p:cNvPr id="29" name="그림 28">
            <a:extLst>
              <a:ext uri="{FF2B5EF4-FFF2-40B4-BE49-F238E27FC236}">
                <a16:creationId xmlns:a16="http://schemas.microsoft.com/office/drawing/2014/main" id="{94425583-A83A-09AC-6F93-CA95EC0D1A27}"/>
              </a:ext>
            </a:extLst>
          </p:cNvPr>
          <p:cNvPicPr>
            <a:picLocks noChangeAspect="1"/>
          </p:cNvPicPr>
          <p:nvPr/>
        </p:nvPicPr>
        <p:blipFill>
          <a:blip r:embed="rId3"/>
          <a:stretch>
            <a:fillRect/>
          </a:stretch>
        </p:blipFill>
        <p:spPr>
          <a:xfrm>
            <a:off x="683873" y="4034776"/>
            <a:ext cx="692122" cy="1183756"/>
          </a:xfrm>
          <a:prstGeom prst="rect">
            <a:avLst/>
          </a:prstGeom>
        </p:spPr>
      </p:pic>
      <p:pic>
        <p:nvPicPr>
          <p:cNvPr id="11" name="그림 10">
            <a:extLst>
              <a:ext uri="{FF2B5EF4-FFF2-40B4-BE49-F238E27FC236}">
                <a16:creationId xmlns:a16="http://schemas.microsoft.com/office/drawing/2014/main" id="{5A3779F2-4EBE-A1F2-BA65-4FBDFD260830}"/>
              </a:ext>
            </a:extLst>
          </p:cNvPr>
          <p:cNvPicPr>
            <a:picLocks noChangeAspect="1"/>
          </p:cNvPicPr>
          <p:nvPr/>
        </p:nvPicPr>
        <p:blipFill>
          <a:blip r:embed="rId4"/>
          <a:stretch>
            <a:fillRect/>
          </a:stretch>
        </p:blipFill>
        <p:spPr>
          <a:xfrm>
            <a:off x="701017" y="2620351"/>
            <a:ext cx="657831" cy="1220230"/>
          </a:xfrm>
          <a:prstGeom prst="rect">
            <a:avLst/>
          </a:prstGeom>
        </p:spPr>
      </p:pic>
      <p:pic>
        <p:nvPicPr>
          <p:cNvPr id="3" name="그림 2">
            <a:extLst>
              <a:ext uri="{FF2B5EF4-FFF2-40B4-BE49-F238E27FC236}">
                <a16:creationId xmlns:a16="http://schemas.microsoft.com/office/drawing/2014/main" id="{76697F81-A5DE-8CBF-52F9-364FD3325BC3}"/>
              </a:ext>
            </a:extLst>
          </p:cNvPr>
          <p:cNvPicPr>
            <a:picLocks noChangeAspect="1"/>
          </p:cNvPicPr>
          <p:nvPr/>
        </p:nvPicPr>
        <p:blipFill>
          <a:blip r:embed="rId5"/>
          <a:stretch>
            <a:fillRect/>
          </a:stretch>
        </p:blipFill>
        <p:spPr>
          <a:xfrm>
            <a:off x="646086" y="1319521"/>
            <a:ext cx="767695" cy="1235224"/>
          </a:xfrm>
          <a:prstGeom prst="rect">
            <a:avLst/>
          </a:prstGeom>
        </p:spPr>
      </p:pic>
      <p:sp>
        <p:nvSpPr>
          <p:cNvPr id="98" name="Google Shape;98;p14">
            <a:extLst>
              <a:ext uri="{FF2B5EF4-FFF2-40B4-BE49-F238E27FC236}">
                <a16:creationId xmlns:a16="http://schemas.microsoft.com/office/drawing/2014/main" id="{855EA632-54B6-3555-B865-ED3716151CC1}"/>
              </a:ext>
            </a:extLst>
          </p:cNvPr>
          <p:cNvSpPr txBox="1"/>
          <p:nvPr/>
        </p:nvSpPr>
        <p:spPr>
          <a:xfrm>
            <a:off x="946563" y="627518"/>
            <a:ext cx="11001375" cy="430887"/>
          </a:xfrm>
          <a:prstGeom prst="rect">
            <a:avLst/>
          </a:prstGeom>
          <a:noFill/>
          <a:ln>
            <a:noFill/>
          </a:ln>
        </p:spPr>
        <p:txBody>
          <a:bodyPr spcFirstLastPara="1" wrap="square" lIns="0" tIns="0" rIns="0" bIns="0" anchor="t" anchorCtr="0">
            <a:spAutoFit/>
          </a:bodyPr>
          <a:lstStyle/>
          <a:p>
            <a:pPr lvl="0"/>
            <a:r>
              <a:rPr lang="en-US" altLang="ko-KR" sz="2800" b="1">
                <a:solidFill>
                  <a:srgbClr val="0F172A"/>
                </a:solidFill>
                <a:latin typeface="+mj-ea"/>
                <a:ea typeface="+mj-ea"/>
                <a:cs typeface="Poppins"/>
                <a:sym typeface="Poppins"/>
              </a:rPr>
              <a:t>DMG</a:t>
            </a:r>
            <a:r>
              <a:rPr lang="ko-KR" altLang="en-US" sz="2800" b="1">
                <a:solidFill>
                  <a:srgbClr val="0F172A"/>
                </a:solidFill>
                <a:latin typeface="+mj-ea"/>
                <a:ea typeface="+mj-ea"/>
                <a:cs typeface="Poppins"/>
                <a:sym typeface="Poppins"/>
              </a:rPr>
              <a:t> 비율에 따른 추출값 비교 </a:t>
            </a:r>
            <a:r>
              <a:rPr lang="en-US" altLang="ko-KR" sz="1800" b="1">
                <a:solidFill>
                  <a:schemeClr val="tx1">
                    <a:lumMod val="50000"/>
                    <a:lumOff val="50000"/>
                  </a:schemeClr>
                </a:solidFill>
                <a:latin typeface="+mj-ea"/>
                <a:ea typeface="+mj-ea"/>
                <a:cs typeface="Poppins"/>
                <a:sym typeface="Poppins"/>
              </a:rPr>
              <a:t>(Source Gate : Drain Gate)</a:t>
            </a:r>
            <a:endParaRPr lang="ko-KR" altLang="en-US" sz="1600" dirty="0">
              <a:solidFill>
                <a:schemeClr val="tx1">
                  <a:lumMod val="50000"/>
                  <a:lumOff val="50000"/>
                </a:schemeClr>
              </a:solidFill>
              <a:latin typeface="+mj-ea"/>
              <a:ea typeface="+mj-ea"/>
            </a:endParaRPr>
          </a:p>
        </p:txBody>
      </p:sp>
      <p:sp>
        <p:nvSpPr>
          <p:cNvPr id="99" name="Google Shape;99;p14">
            <a:extLst>
              <a:ext uri="{FF2B5EF4-FFF2-40B4-BE49-F238E27FC236}">
                <a16:creationId xmlns:a16="http://schemas.microsoft.com/office/drawing/2014/main" id="{1118A35A-C156-1FBD-7D11-D5494556EF83}"/>
              </a:ext>
            </a:extLst>
          </p:cNvPr>
          <p:cNvSpPr/>
          <p:nvPr/>
        </p:nvSpPr>
        <p:spPr>
          <a:xfrm>
            <a:off x="762000" y="571500"/>
            <a:ext cx="76200" cy="542925"/>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j-ea"/>
              <a:ea typeface="+mj-ea"/>
              <a:cs typeface="Calibri"/>
              <a:sym typeface="Calibri"/>
            </a:endParaRPr>
          </a:p>
        </p:txBody>
      </p:sp>
      <p:sp>
        <p:nvSpPr>
          <p:cNvPr id="8" name="TextBox 7">
            <a:extLst>
              <a:ext uri="{FF2B5EF4-FFF2-40B4-BE49-F238E27FC236}">
                <a16:creationId xmlns:a16="http://schemas.microsoft.com/office/drawing/2014/main" id="{AD5E5777-B056-DFD7-F09E-D40DB9C669F6}"/>
              </a:ext>
            </a:extLst>
          </p:cNvPr>
          <p:cNvSpPr txBox="1"/>
          <p:nvPr/>
        </p:nvSpPr>
        <p:spPr>
          <a:xfrm>
            <a:off x="672268" y="1114423"/>
            <a:ext cx="767695" cy="230832"/>
          </a:xfrm>
          <a:prstGeom prst="rect">
            <a:avLst/>
          </a:prstGeom>
          <a:noFill/>
        </p:spPr>
        <p:txBody>
          <a:bodyPr wrap="square" rtlCol="0">
            <a:spAutoFit/>
          </a:bodyPr>
          <a:lstStyle/>
          <a:p>
            <a:pPr algn="ctr"/>
            <a:r>
              <a:rPr lang="en-US" altLang="ko-KR" sz="900"/>
              <a:t>&lt;structure&gt;</a:t>
            </a:r>
            <a:endParaRPr lang="ko-KR" altLang="en-US" sz="900"/>
          </a:p>
        </p:txBody>
      </p:sp>
      <p:pic>
        <p:nvPicPr>
          <p:cNvPr id="34" name="그림 33">
            <a:extLst>
              <a:ext uri="{FF2B5EF4-FFF2-40B4-BE49-F238E27FC236}">
                <a16:creationId xmlns:a16="http://schemas.microsoft.com/office/drawing/2014/main" id="{54497C1A-AE8F-C3F1-AE89-F09A84708F72}"/>
              </a:ext>
            </a:extLst>
          </p:cNvPr>
          <p:cNvPicPr>
            <a:picLocks noChangeAspect="1"/>
          </p:cNvPicPr>
          <p:nvPr/>
        </p:nvPicPr>
        <p:blipFill>
          <a:blip r:embed="rId6"/>
          <a:stretch>
            <a:fillRect/>
          </a:stretch>
        </p:blipFill>
        <p:spPr>
          <a:xfrm>
            <a:off x="716388" y="5412727"/>
            <a:ext cx="719875" cy="1183756"/>
          </a:xfrm>
          <a:prstGeom prst="rect">
            <a:avLst/>
          </a:prstGeom>
        </p:spPr>
      </p:pic>
      <p:sp>
        <p:nvSpPr>
          <p:cNvPr id="38" name="TextBox 37">
            <a:extLst>
              <a:ext uri="{FF2B5EF4-FFF2-40B4-BE49-F238E27FC236}">
                <a16:creationId xmlns:a16="http://schemas.microsoft.com/office/drawing/2014/main" id="{EC9F530E-E454-8C46-8B91-5A6B9C61D627}"/>
              </a:ext>
            </a:extLst>
          </p:cNvPr>
          <p:cNvSpPr txBox="1"/>
          <p:nvPr/>
        </p:nvSpPr>
        <p:spPr>
          <a:xfrm>
            <a:off x="690805" y="1916332"/>
            <a:ext cx="685190" cy="276999"/>
          </a:xfrm>
          <a:prstGeom prst="rect">
            <a:avLst/>
          </a:prstGeom>
          <a:noFill/>
        </p:spPr>
        <p:txBody>
          <a:bodyPr wrap="square" rtlCol="0">
            <a:spAutoFit/>
          </a:bodyPr>
          <a:lstStyle/>
          <a:p>
            <a:pPr algn="ctr"/>
            <a:r>
              <a:rPr lang="en-US" altLang="ko-KR" sz="1200" b="1">
                <a:solidFill>
                  <a:srgbClr val="FF0000"/>
                </a:solidFill>
                <a:latin typeface="+mj-ea"/>
                <a:ea typeface="+mj-ea"/>
              </a:rPr>
              <a:t>(6:4)</a:t>
            </a:r>
            <a:endParaRPr lang="ko-KR" altLang="en-US" sz="1200" b="1">
              <a:solidFill>
                <a:srgbClr val="FF0000"/>
              </a:solidFill>
              <a:latin typeface="+mj-ea"/>
              <a:ea typeface="+mj-ea"/>
            </a:endParaRPr>
          </a:p>
        </p:txBody>
      </p:sp>
      <p:sp>
        <p:nvSpPr>
          <p:cNvPr id="39" name="TextBox 38">
            <a:extLst>
              <a:ext uri="{FF2B5EF4-FFF2-40B4-BE49-F238E27FC236}">
                <a16:creationId xmlns:a16="http://schemas.microsoft.com/office/drawing/2014/main" id="{C6F579CE-B3FA-52B2-BB71-4A919DF99C31}"/>
              </a:ext>
            </a:extLst>
          </p:cNvPr>
          <p:cNvSpPr txBox="1"/>
          <p:nvPr/>
        </p:nvSpPr>
        <p:spPr>
          <a:xfrm>
            <a:off x="788559" y="3226122"/>
            <a:ext cx="522753" cy="276999"/>
          </a:xfrm>
          <a:prstGeom prst="rect">
            <a:avLst/>
          </a:prstGeom>
          <a:noFill/>
        </p:spPr>
        <p:txBody>
          <a:bodyPr wrap="square" rtlCol="0">
            <a:spAutoFit/>
          </a:bodyPr>
          <a:lstStyle/>
          <a:p>
            <a:pPr algn="ctr"/>
            <a:r>
              <a:rPr lang="en-US" altLang="ko-KR" sz="1200" b="1">
                <a:solidFill>
                  <a:srgbClr val="FF0000"/>
                </a:solidFill>
                <a:latin typeface="+mj-ea"/>
                <a:ea typeface="+mj-ea"/>
              </a:rPr>
              <a:t>(5:5)</a:t>
            </a:r>
            <a:endParaRPr lang="ko-KR" altLang="en-US" sz="1200" b="1">
              <a:solidFill>
                <a:srgbClr val="FF0000"/>
              </a:solidFill>
              <a:latin typeface="+mj-ea"/>
              <a:ea typeface="+mj-ea"/>
            </a:endParaRPr>
          </a:p>
        </p:txBody>
      </p:sp>
      <p:sp>
        <p:nvSpPr>
          <p:cNvPr id="40" name="TextBox 39">
            <a:extLst>
              <a:ext uri="{FF2B5EF4-FFF2-40B4-BE49-F238E27FC236}">
                <a16:creationId xmlns:a16="http://schemas.microsoft.com/office/drawing/2014/main" id="{FE81D81C-AD2F-4FA8-E330-B950AE911E42}"/>
              </a:ext>
            </a:extLst>
          </p:cNvPr>
          <p:cNvSpPr txBox="1"/>
          <p:nvPr/>
        </p:nvSpPr>
        <p:spPr>
          <a:xfrm>
            <a:off x="653547" y="4626654"/>
            <a:ext cx="808116" cy="276999"/>
          </a:xfrm>
          <a:prstGeom prst="rect">
            <a:avLst/>
          </a:prstGeom>
          <a:noFill/>
        </p:spPr>
        <p:txBody>
          <a:bodyPr wrap="square" rtlCol="0">
            <a:spAutoFit/>
          </a:bodyPr>
          <a:lstStyle/>
          <a:p>
            <a:pPr algn="ctr"/>
            <a:r>
              <a:rPr lang="en-US" altLang="ko-KR" sz="1200" b="1">
                <a:solidFill>
                  <a:srgbClr val="FF0000"/>
                </a:solidFill>
                <a:latin typeface="+mj-ea"/>
                <a:ea typeface="+mj-ea"/>
              </a:rPr>
              <a:t>(4.5:5.5)</a:t>
            </a:r>
            <a:endParaRPr lang="ko-KR" altLang="en-US" sz="1200" b="1">
              <a:solidFill>
                <a:srgbClr val="FF0000"/>
              </a:solidFill>
              <a:latin typeface="+mj-ea"/>
              <a:ea typeface="+mj-ea"/>
            </a:endParaRPr>
          </a:p>
        </p:txBody>
      </p:sp>
      <p:sp>
        <p:nvSpPr>
          <p:cNvPr id="41" name="TextBox 40">
            <a:extLst>
              <a:ext uri="{FF2B5EF4-FFF2-40B4-BE49-F238E27FC236}">
                <a16:creationId xmlns:a16="http://schemas.microsoft.com/office/drawing/2014/main" id="{E0289881-B196-9694-7ABB-96DAD305AEA3}"/>
              </a:ext>
            </a:extLst>
          </p:cNvPr>
          <p:cNvSpPr txBox="1"/>
          <p:nvPr/>
        </p:nvSpPr>
        <p:spPr>
          <a:xfrm>
            <a:off x="558800" y="5977939"/>
            <a:ext cx="1035050" cy="276999"/>
          </a:xfrm>
          <a:prstGeom prst="rect">
            <a:avLst/>
          </a:prstGeom>
          <a:noFill/>
        </p:spPr>
        <p:txBody>
          <a:bodyPr wrap="square" rtlCol="0">
            <a:spAutoFit/>
          </a:bodyPr>
          <a:lstStyle/>
          <a:p>
            <a:pPr algn="ctr"/>
            <a:r>
              <a:rPr lang="en-US" altLang="ko-KR" sz="1200" b="1">
                <a:solidFill>
                  <a:srgbClr val="FF0000"/>
                </a:solidFill>
                <a:latin typeface="+mj-ea"/>
                <a:ea typeface="+mj-ea"/>
              </a:rPr>
              <a:t>(3.5:6.5)</a:t>
            </a:r>
            <a:endParaRPr lang="ko-KR" altLang="en-US" sz="1200" b="1">
              <a:solidFill>
                <a:srgbClr val="FF0000"/>
              </a:solidFill>
              <a:latin typeface="+mj-ea"/>
              <a:ea typeface="+mj-ea"/>
            </a:endParaRPr>
          </a:p>
        </p:txBody>
      </p:sp>
      <p:graphicFrame>
        <p:nvGraphicFramePr>
          <p:cNvPr id="9" name="표 8">
            <a:extLst>
              <a:ext uri="{FF2B5EF4-FFF2-40B4-BE49-F238E27FC236}">
                <a16:creationId xmlns:a16="http://schemas.microsoft.com/office/drawing/2014/main" id="{7390C905-E8AF-BD2F-79D2-1CE06090D472}"/>
              </a:ext>
            </a:extLst>
          </p:cNvPr>
          <p:cNvGraphicFramePr>
            <a:graphicFrameLocks noGrp="1"/>
          </p:cNvGraphicFramePr>
          <p:nvPr>
            <p:extLst>
              <p:ext uri="{D42A27DB-BD31-4B8C-83A1-F6EECF244321}">
                <p14:modId xmlns:p14="http://schemas.microsoft.com/office/powerpoint/2010/main" val="1620535608"/>
              </p:ext>
            </p:extLst>
          </p:nvPr>
        </p:nvGraphicFramePr>
        <p:xfrm>
          <a:off x="1731684" y="1795026"/>
          <a:ext cx="9769511" cy="517963"/>
        </p:xfrm>
        <a:graphic>
          <a:graphicData uri="http://schemas.openxmlformats.org/drawingml/2006/table">
            <a:tbl>
              <a:tblPr/>
              <a:tblGrid>
                <a:gridCol w="428662">
                  <a:extLst>
                    <a:ext uri="{9D8B030D-6E8A-4147-A177-3AD203B41FA5}">
                      <a16:colId xmlns:a16="http://schemas.microsoft.com/office/drawing/2014/main" val="2148321930"/>
                    </a:ext>
                  </a:extLst>
                </a:gridCol>
                <a:gridCol w="387350">
                  <a:extLst>
                    <a:ext uri="{9D8B030D-6E8A-4147-A177-3AD203B41FA5}">
                      <a16:colId xmlns:a16="http://schemas.microsoft.com/office/drawing/2014/main" val="1570070566"/>
                    </a:ext>
                  </a:extLst>
                </a:gridCol>
                <a:gridCol w="660400">
                  <a:extLst>
                    <a:ext uri="{9D8B030D-6E8A-4147-A177-3AD203B41FA5}">
                      <a16:colId xmlns:a16="http://schemas.microsoft.com/office/drawing/2014/main" val="2449048086"/>
                    </a:ext>
                  </a:extLst>
                </a:gridCol>
                <a:gridCol w="838200">
                  <a:extLst>
                    <a:ext uri="{9D8B030D-6E8A-4147-A177-3AD203B41FA5}">
                      <a16:colId xmlns:a16="http://schemas.microsoft.com/office/drawing/2014/main" val="1814281438"/>
                    </a:ext>
                  </a:extLst>
                </a:gridCol>
                <a:gridCol w="520700">
                  <a:extLst>
                    <a:ext uri="{9D8B030D-6E8A-4147-A177-3AD203B41FA5}">
                      <a16:colId xmlns:a16="http://schemas.microsoft.com/office/drawing/2014/main" val="846235609"/>
                    </a:ext>
                  </a:extLst>
                </a:gridCol>
                <a:gridCol w="685800">
                  <a:extLst>
                    <a:ext uri="{9D8B030D-6E8A-4147-A177-3AD203B41FA5}">
                      <a16:colId xmlns:a16="http://schemas.microsoft.com/office/drawing/2014/main" val="3622237372"/>
                    </a:ext>
                  </a:extLst>
                </a:gridCol>
                <a:gridCol w="590550">
                  <a:extLst>
                    <a:ext uri="{9D8B030D-6E8A-4147-A177-3AD203B41FA5}">
                      <a16:colId xmlns:a16="http://schemas.microsoft.com/office/drawing/2014/main" val="1258522775"/>
                    </a:ext>
                  </a:extLst>
                </a:gridCol>
                <a:gridCol w="692150">
                  <a:extLst>
                    <a:ext uri="{9D8B030D-6E8A-4147-A177-3AD203B41FA5}">
                      <a16:colId xmlns:a16="http://schemas.microsoft.com/office/drawing/2014/main" val="775527878"/>
                    </a:ext>
                  </a:extLst>
                </a:gridCol>
                <a:gridCol w="882650">
                  <a:extLst>
                    <a:ext uri="{9D8B030D-6E8A-4147-A177-3AD203B41FA5}">
                      <a16:colId xmlns:a16="http://schemas.microsoft.com/office/drawing/2014/main" val="3423606791"/>
                    </a:ext>
                  </a:extLst>
                </a:gridCol>
                <a:gridCol w="717550">
                  <a:extLst>
                    <a:ext uri="{9D8B030D-6E8A-4147-A177-3AD203B41FA5}">
                      <a16:colId xmlns:a16="http://schemas.microsoft.com/office/drawing/2014/main" val="3167130276"/>
                    </a:ext>
                  </a:extLst>
                </a:gridCol>
                <a:gridCol w="869949">
                  <a:extLst>
                    <a:ext uri="{9D8B030D-6E8A-4147-A177-3AD203B41FA5}">
                      <a16:colId xmlns:a16="http://schemas.microsoft.com/office/drawing/2014/main" val="561943812"/>
                    </a:ext>
                  </a:extLst>
                </a:gridCol>
                <a:gridCol w="869950">
                  <a:extLst>
                    <a:ext uri="{9D8B030D-6E8A-4147-A177-3AD203B41FA5}">
                      <a16:colId xmlns:a16="http://schemas.microsoft.com/office/drawing/2014/main" val="2490355091"/>
                    </a:ext>
                  </a:extLst>
                </a:gridCol>
                <a:gridCol w="749300">
                  <a:extLst>
                    <a:ext uri="{9D8B030D-6E8A-4147-A177-3AD203B41FA5}">
                      <a16:colId xmlns:a16="http://schemas.microsoft.com/office/drawing/2014/main" val="2844598508"/>
                    </a:ext>
                  </a:extLst>
                </a:gridCol>
                <a:gridCol w="876300">
                  <a:extLst>
                    <a:ext uri="{9D8B030D-6E8A-4147-A177-3AD203B41FA5}">
                      <a16:colId xmlns:a16="http://schemas.microsoft.com/office/drawing/2014/main" val="2393077519"/>
                    </a:ext>
                  </a:extLst>
                </a:gridCol>
              </a:tblGrid>
              <a:tr h="116609">
                <a:tc gridSpan="14">
                  <a:txBody>
                    <a:bodyPr/>
                    <a:lstStyle/>
                    <a:p>
                      <a:pPr algn="ctr" rtl="0" fontAlgn="b">
                        <a:buNone/>
                      </a:pPr>
                      <a:r>
                        <a:rPr lang="en-US" sz="900" b="1">
                          <a:effectLst/>
                          <a:latin typeface="+mn-ea"/>
                          <a:ea typeface="+mn-ea"/>
                        </a:rPr>
                        <a:t>Gate </a:t>
                      </a:r>
                      <a:r>
                        <a:rPr lang="ko-KR" altLang="en-US" sz="900" b="1">
                          <a:effectLst/>
                          <a:latin typeface="+mn-ea"/>
                          <a:ea typeface="+mn-ea"/>
                        </a:rPr>
                        <a:t>비율 </a:t>
                      </a:r>
                      <a:r>
                        <a:rPr lang="en-US" altLang="ko-KR" sz="900" b="1">
                          <a:effectLst/>
                          <a:latin typeface="+mn-ea"/>
                          <a:ea typeface="+mn-ea"/>
                        </a:rPr>
                        <a:t>6:4 Raw Data</a:t>
                      </a:r>
                      <a:endParaRPr lang="en-US" sz="900" b="1">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084414903"/>
                  </a:ext>
                </a:extLst>
              </a:tr>
              <a:tr h="116609">
                <a:tc>
                  <a:txBody>
                    <a:bodyPr/>
                    <a:lstStyle/>
                    <a:p>
                      <a:pPr algn="ctr" rtl="0" fontAlgn="b">
                        <a:buNone/>
                      </a:pPr>
                      <a:r>
                        <a:rPr lang="en-US" sz="900" b="0">
                          <a:effectLst/>
                          <a:latin typeface="+mn-ea"/>
                          <a:ea typeface="+mn-ea"/>
                        </a:rPr>
                        <a:t>Wf_S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Wf_D</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EOT</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DIBL(mV/V)</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Ion</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IonIoff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b="0">
                          <a:effectLst/>
                          <a:latin typeface="+mn-ea"/>
                          <a:ea typeface="+mn-ea"/>
                        </a:rPr>
                        <a:t>IgS_Of</a:t>
                      </a:r>
                      <a:r>
                        <a:rPr lang="en-US" altLang="ko-KR" sz="900" b="0">
                          <a:effectLst/>
                          <a:latin typeface="+mn-ea"/>
                          <a:ea typeface="+mn-ea"/>
                        </a:rPr>
                        <a:t>f</a:t>
                      </a:r>
                      <a:endParaRPr lang="ko-KR" sz="900" b="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b="0">
                          <a:effectLst/>
                          <a:latin typeface="+mn-ea"/>
                          <a:ea typeface="+mn-ea"/>
                        </a:rPr>
                        <a:t>IgD_Off</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b="0">
                          <a:effectLst/>
                          <a:latin typeface="+mn-ea"/>
                          <a:ea typeface="+mn-ea"/>
                        </a:rPr>
                        <a:t>IgTotal_Off</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b="0">
                          <a:effectLst/>
                          <a:latin typeface="+mn-ea"/>
                          <a:ea typeface="+mn-ea"/>
                        </a:rPr>
                        <a:t>IgS_On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b="0">
                          <a:effectLst/>
                          <a:latin typeface="+mn-ea"/>
                          <a:ea typeface="+mn-ea"/>
                        </a:rPr>
                        <a:t>IgD_On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b="0">
                          <a:effectLst/>
                          <a:latin typeface="+mn-ea"/>
                          <a:ea typeface="+mn-ea"/>
                        </a:rPr>
                        <a:t>IgTotal_On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59836418"/>
                  </a:ext>
                </a:extLst>
              </a:tr>
              <a:tr h="197669">
                <a:tc>
                  <a:txBody>
                    <a:bodyPr/>
                    <a:lstStyle/>
                    <a:p>
                      <a:pPr algn="ctr" rtl="0" fontAlgn="b">
                        <a:buNone/>
                      </a:pPr>
                      <a:r>
                        <a:rPr lang="en-US" altLang="ko-KR" sz="900">
                          <a:effectLst/>
                          <a:latin typeface="+mn-ea"/>
                          <a:ea typeface="+mn-ea"/>
                        </a:rPr>
                        <a:t>4.2</a:t>
                      </a:r>
                      <a:endParaRPr lang="ko-KR" altLang="en-US"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4.8</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19.47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86.03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1.85E-04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2.03E-15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9.12E+10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4.94E-28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9.84E-28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1.48E-27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2.87E-10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1.20E-12</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2.88E-10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581372302"/>
                  </a:ext>
                </a:extLst>
              </a:tr>
            </a:tbl>
          </a:graphicData>
        </a:graphic>
      </p:graphicFrame>
      <p:graphicFrame>
        <p:nvGraphicFramePr>
          <p:cNvPr id="10" name="표 9">
            <a:extLst>
              <a:ext uri="{FF2B5EF4-FFF2-40B4-BE49-F238E27FC236}">
                <a16:creationId xmlns:a16="http://schemas.microsoft.com/office/drawing/2014/main" id="{F875DB14-CA21-C706-5685-6349BF81ED3A}"/>
              </a:ext>
            </a:extLst>
          </p:cNvPr>
          <p:cNvGraphicFramePr>
            <a:graphicFrameLocks noGrp="1"/>
          </p:cNvGraphicFramePr>
          <p:nvPr>
            <p:extLst>
              <p:ext uri="{D42A27DB-BD31-4B8C-83A1-F6EECF244321}">
                <p14:modId xmlns:p14="http://schemas.microsoft.com/office/powerpoint/2010/main" val="3339458086"/>
              </p:ext>
            </p:extLst>
          </p:nvPr>
        </p:nvGraphicFramePr>
        <p:xfrm>
          <a:off x="1731682" y="3105639"/>
          <a:ext cx="9769511" cy="517963"/>
        </p:xfrm>
        <a:graphic>
          <a:graphicData uri="http://schemas.openxmlformats.org/drawingml/2006/table">
            <a:tbl>
              <a:tblPr/>
              <a:tblGrid>
                <a:gridCol w="428662">
                  <a:extLst>
                    <a:ext uri="{9D8B030D-6E8A-4147-A177-3AD203B41FA5}">
                      <a16:colId xmlns:a16="http://schemas.microsoft.com/office/drawing/2014/main" val="2148321930"/>
                    </a:ext>
                  </a:extLst>
                </a:gridCol>
                <a:gridCol w="387350">
                  <a:extLst>
                    <a:ext uri="{9D8B030D-6E8A-4147-A177-3AD203B41FA5}">
                      <a16:colId xmlns:a16="http://schemas.microsoft.com/office/drawing/2014/main" val="1570070566"/>
                    </a:ext>
                  </a:extLst>
                </a:gridCol>
                <a:gridCol w="660400">
                  <a:extLst>
                    <a:ext uri="{9D8B030D-6E8A-4147-A177-3AD203B41FA5}">
                      <a16:colId xmlns:a16="http://schemas.microsoft.com/office/drawing/2014/main" val="2449048086"/>
                    </a:ext>
                  </a:extLst>
                </a:gridCol>
                <a:gridCol w="838200">
                  <a:extLst>
                    <a:ext uri="{9D8B030D-6E8A-4147-A177-3AD203B41FA5}">
                      <a16:colId xmlns:a16="http://schemas.microsoft.com/office/drawing/2014/main" val="1814281438"/>
                    </a:ext>
                  </a:extLst>
                </a:gridCol>
                <a:gridCol w="520700">
                  <a:extLst>
                    <a:ext uri="{9D8B030D-6E8A-4147-A177-3AD203B41FA5}">
                      <a16:colId xmlns:a16="http://schemas.microsoft.com/office/drawing/2014/main" val="846235609"/>
                    </a:ext>
                  </a:extLst>
                </a:gridCol>
                <a:gridCol w="685800">
                  <a:extLst>
                    <a:ext uri="{9D8B030D-6E8A-4147-A177-3AD203B41FA5}">
                      <a16:colId xmlns:a16="http://schemas.microsoft.com/office/drawing/2014/main" val="3622237372"/>
                    </a:ext>
                  </a:extLst>
                </a:gridCol>
                <a:gridCol w="590550">
                  <a:extLst>
                    <a:ext uri="{9D8B030D-6E8A-4147-A177-3AD203B41FA5}">
                      <a16:colId xmlns:a16="http://schemas.microsoft.com/office/drawing/2014/main" val="1258522775"/>
                    </a:ext>
                  </a:extLst>
                </a:gridCol>
                <a:gridCol w="692150">
                  <a:extLst>
                    <a:ext uri="{9D8B030D-6E8A-4147-A177-3AD203B41FA5}">
                      <a16:colId xmlns:a16="http://schemas.microsoft.com/office/drawing/2014/main" val="775527878"/>
                    </a:ext>
                  </a:extLst>
                </a:gridCol>
                <a:gridCol w="882650">
                  <a:extLst>
                    <a:ext uri="{9D8B030D-6E8A-4147-A177-3AD203B41FA5}">
                      <a16:colId xmlns:a16="http://schemas.microsoft.com/office/drawing/2014/main" val="3423606791"/>
                    </a:ext>
                  </a:extLst>
                </a:gridCol>
                <a:gridCol w="717550">
                  <a:extLst>
                    <a:ext uri="{9D8B030D-6E8A-4147-A177-3AD203B41FA5}">
                      <a16:colId xmlns:a16="http://schemas.microsoft.com/office/drawing/2014/main" val="3167130276"/>
                    </a:ext>
                  </a:extLst>
                </a:gridCol>
                <a:gridCol w="869949">
                  <a:extLst>
                    <a:ext uri="{9D8B030D-6E8A-4147-A177-3AD203B41FA5}">
                      <a16:colId xmlns:a16="http://schemas.microsoft.com/office/drawing/2014/main" val="561943812"/>
                    </a:ext>
                  </a:extLst>
                </a:gridCol>
                <a:gridCol w="869950">
                  <a:extLst>
                    <a:ext uri="{9D8B030D-6E8A-4147-A177-3AD203B41FA5}">
                      <a16:colId xmlns:a16="http://schemas.microsoft.com/office/drawing/2014/main" val="2490355091"/>
                    </a:ext>
                  </a:extLst>
                </a:gridCol>
                <a:gridCol w="749300">
                  <a:extLst>
                    <a:ext uri="{9D8B030D-6E8A-4147-A177-3AD203B41FA5}">
                      <a16:colId xmlns:a16="http://schemas.microsoft.com/office/drawing/2014/main" val="2844598508"/>
                    </a:ext>
                  </a:extLst>
                </a:gridCol>
                <a:gridCol w="876300">
                  <a:extLst>
                    <a:ext uri="{9D8B030D-6E8A-4147-A177-3AD203B41FA5}">
                      <a16:colId xmlns:a16="http://schemas.microsoft.com/office/drawing/2014/main" val="2393077519"/>
                    </a:ext>
                  </a:extLst>
                </a:gridCol>
              </a:tblGrid>
              <a:tr h="116609">
                <a:tc gridSpan="14">
                  <a:txBody>
                    <a:bodyPr/>
                    <a:lstStyle/>
                    <a:p>
                      <a:pPr algn="ctr" rtl="0" fontAlgn="b">
                        <a:buNone/>
                      </a:pPr>
                      <a:r>
                        <a:rPr lang="en-US" sz="900" b="1">
                          <a:effectLst/>
                          <a:latin typeface="+mn-ea"/>
                          <a:ea typeface="+mn-ea"/>
                        </a:rPr>
                        <a:t>Gate </a:t>
                      </a:r>
                      <a:r>
                        <a:rPr lang="ko-KR" altLang="en-US" sz="900" b="1">
                          <a:effectLst/>
                          <a:latin typeface="+mn-ea"/>
                          <a:ea typeface="+mn-ea"/>
                        </a:rPr>
                        <a:t>비율 </a:t>
                      </a:r>
                      <a:r>
                        <a:rPr lang="en-US" altLang="ko-KR" sz="900" b="1">
                          <a:effectLst/>
                          <a:latin typeface="+mn-ea"/>
                          <a:ea typeface="+mn-ea"/>
                        </a:rPr>
                        <a:t>5:5 Raw Data</a:t>
                      </a:r>
                      <a:endParaRPr lang="en-US" sz="900" b="1">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084414903"/>
                  </a:ext>
                </a:extLst>
              </a:tr>
              <a:tr h="116609">
                <a:tc>
                  <a:txBody>
                    <a:bodyPr/>
                    <a:lstStyle/>
                    <a:p>
                      <a:pPr algn="ctr" rtl="0" fontAlgn="b">
                        <a:buNone/>
                      </a:pPr>
                      <a:r>
                        <a:rPr lang="en-US" sz="900" b="0">
                          <a:effectLst/>
                          <a:latin typeface="+mn-ea"/>
                          <a:ea typeface="+mn-ea"/>
                        </a:rPr>
                        <a:t>Wf_S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Wf_D</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EOT</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DIBL(mV/V)</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SS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Ion</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n-ea"/>
                          <a:ea typeface="+mn-ea"/>
                        </a:rPr>
                        <a:t>IonIoff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IgS_Of</a:t>
                      </a:r>
                      <a:r>
                        <a:rPr lang="en-US" altLang="ko-KR" sz="900">
                          <a:effectLst/>
                          <a:latin typeface="+mn-ea"/>
                          <a:ea typeface="+mn-ea"/>
                        </a:rPr>
                        <a:t>f</a:t>
                      </a:r>
                      <a:endParaRPr lang="ko-KR" sz="900">
                        <a:effectLst/>
                        <a:latin typeface="+mn-ea"/>
                        <a:ea typeface="+mn-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IgD_Off</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IgTotal_Off</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IgS_On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IgD_On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IgTotal_On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59836418"/>
                  </a:ext>
                </a:extLst>
              </a:tr>
              <a:tr h="197669">
                <a:tc>
                  <a:txBody>
                    <a:bodyPr/>
                    <a:lstStyle/>
                    <a:p>
                      <a:pPr algn="ctr" rtl="0" fontAlgn="b">
                        <a:buNone/>
                      </a:pPr>
                      <a:r>
                        <a:rPr lang="en-US" altLang="ko-KR" sz="900">
                          <a:effectLst/>
                          <a:latin typeface="+mn-ea"/>
                          <a:ea typeface="+mn-ea"/>
                        </a:rPr>
                        <a:t>4.2</a:t>
                      </a:r>
                      <a:endParaRPr lang="ko-KR" altLang="en-US" sz="90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n-ea"/>
                          <a:ea typeface="+mn-ea"/>
                        </a:rPr>
                        <a:t>4.8</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n-ea"/>
                          <a:ea typeface="+mn-ea"/>
                        </a:rPr>
                        <a:t>0.0016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22.35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84.85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1.84E-04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4.30E-16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4.29E+11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5.24E-29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9.90E-28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1.04E-27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2.16E-10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1.36E-12</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n-ea"/>
                          <a:ea typeface="+mn-ea"/>
                        </a:rPr>
                        <a:t>2.17E-10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581372302"/>
                  </a:ext>
                </a:extLst>
              </a:tr>
            </a:tbl>
          </a:graphicData>
        </a:graphic>
      </p:graphicFrame>
      <p:graphicFrame>
        <p:nvGraphicFramePr>
          <p:cNvPr id="13" name="표 12">
            <a:extLst>
              <a:ext uri="{FF2B5EF4-FFF2-40B4-BE49-F238E27FC236}">
                <a16:creationId xmlns:a16="http://schemas.microsoft.com/office/drawing/2014/main" id="{888CA56F-AEEA-D1E3-BD61-06E94B266AC5}"/>
              </a:ext>
            </a:extLst>
          </p:cNvPr>
          <p:cNvGraphicFramePr>
            <a:graphicFrameLocks noGrp="1"/>
          </p:cNvGraphicFramePr>
          <p:nvPr>
            <p:extLst>
              <p:ext uri="{D42A27DB-BD31-4B8C-83A1-F6EECF244321}">
                <p14:modId xmlns:p14="http://schemas.microsoft.com/office/powerpoint/2010/main" val="2419313322"/>
              </p:ext>
            </p:extLst>
          </p:nvPr>
        </p:nvGraphicFramePr>
        <p:xfrm>
          <a:off x="1731682" y="4506171"/>
          <a:ext cx="9769511" cy="517963"/>
        </p:xfrm>
        <a:graphic>
          <a:graphicData uri="http://schemas.openxmlformats.org/drawingml/2006/table">
            <a:tbl>
              <a:tblPr/>
              <a:tblGrid>
                <a:gridCol w="428662">
                  <a:extLst>
                    <a:ext uri="{9D8B030D-6E8A-4147-A177-3AD203B41FA5}">
                      <a16:colId xmlns:a16="http://schemas.microsoft.com/office/drawing/2014/main" val="2148321930"/>
                    </a:ext>
                  </a:extLst>
                </a:gridCol>
                <a:gridCol w="387350">
                  <a:extLst>
                    <a:ext uri="{9D8B030D-6E8A-4147-A177-3AD203B41FA5}">
                      <a16:colId xmlns:a16="http://schemas.microsoft.com/office/drawing/2014/main" val="1570070566"/>
                    </a:ext>
                  </a:extLst>
                </a:gridCol>
                <a:gridCol w="660400">
                  <a:extLst>
                    <a:ext uri="{9D8B030D-6E8A-4147-A177-3AD203B41FA5}">
                      <a16:colId xmlns:a16="http://schemas.microsoft.com/office/drawing/2014/main" val="2449048086"/>
                    </a:ext>
                  </a:extLst>
                </a:gridCol>
                <a:gridCol w="838200">
                  <a:extLst>
                    <a:ext uri="{9D8B030D-6E8A-4147-A177-3AD203B41FA5}">
                      <a16:colId xmlns:a16="http://schemas.microsoft.com/office/drawing/2014/main" val="1814281438"/>
                    </a:ext>
                  </a:extLst>
                </a:gridCol>
                <a:gridCol w="520700">
                  <a:extLst>
                    <a:ext uri="{9D8B030D-6E8A-4147-A177-3AD203B41FA5}">
                      <a16:colId xmlns:a16="http://schemas.microsoft.com/office/drawing/2014/main" val="846235609"/>
                    </a:ext>
                  </a:extLst>
                </a:gridCol>
                <a:gridCol w="685800">
                  <a:extLst>
                    <a:ext uri="{9D8B030D-6E8A-4147-A177-3AD203B41FA5}">
                      <a16:colId xmlns:a16="http://schemas.microsoft.com/office/drawing/2014/main" val="3622237372"/>
                    </a:ext>
                  </a:extLst>
                </a:gridCol>
                <a:gridCol w="590550">
                  <a:extLst>
                    <a:ext uri="{9D8B030D-6E8A-4147-A177-3AD203B41FA5}">
                      <a16:colId xmlns:a16="http://schemas.microsoft.com/office/drawing/2014/main" val="1258522775"/>
                    </a:ext>
                  </a:extLst>
                </a:gridCol>
                <a:gridCol w="692150">
                  <a:extLst>
                    <a:ext uri="{9D8B030D-6E8A-4147-A177-3AD203B41FA5}">
                      <a16:colId xmlns:a16="http://schemas.microsoft.com/office/drawing/2014/main" val="775527878"/>
                    </a:ext>
                  </a:extLst>
                </a:gridCol>
                <a:gridCol w="882650">
                  <a:extLst>
                    <a:ext uri="{9D8B030D-6E8A-4147-A177-3AD203B41FA5}">
                      <a16:colId xmlns:a16="http://schemas.microsoft.com/office/drawing/2014/main" val="3423606791"/>
                    </a:ext>
                  </a:extLst>
                </a:gridCol>
                <a:gridCol w="717550">
                  <a:extLst>
                    <a:ext uri="{9D8B030D-6E8A-4147-A177-3AD203B41FA5}">
                      <a16:colId xmlns:a16="http://schemas.microsoft.com/office/drawing/2014/main" val="3167130276"/>
                    </a:ext>
                  </a:extLst>
                </a:gridCol>
                <a:gridCol w="869949">
                  <a:extLst>
                    <a:ext uri="{9D8B030D-6E8A-4147-A177-3AD203B41FA5}">
                      <a16:colId xmlns:a16="http://schemas.microsoft.com/office/drawing/2014/main" val="561943812"/>
                    </a:ext>
                  </a:extLst>
                </a:gridCol>
                <a:gridCol w="869950">
                  <a:extLst>
                    <a:ext uri="{9D8B030D-6E8A-4147-A177-3AD203B41FA5}">
                      <a16:colId xmlns:a16="http://schemas.microsoft.com/office/drawing/2014/main" val="2490355091"/>
                    </a:ext>
                  </a:extLst>
                </a:gridCol>
                <a:gridCol w="749300">
                  <a:extLst>
                    <a:ext uri="{9D8B030D-6E8A-4147-A177-3AD203B41FA5}">
                      <a16:colId xmlns:a16="http://schemas.microsoft.com/office/drawing/2014/main" val="2844598508"/>
                    </a:ext>
                  </a:extLst>
                </a:gridCol>
                <a:gridCol w="876300">
                  <a:extLst>
                    <a:ext uri="{9D8B030D-6E8A-4147-A177-3AD203B41FA5}">
                      <a16:colId xmlns:a16="http://schemas.microsoft.com/office/drawing/2014/main" val="2393077519"/>
                    </a:ext>
                  </a:extLst>
                </a:gridCol>
              </a:tblGrid>
              <a:tr h="116609">
                <a:tc gridSpan="14">
                  <a:txBody>
                    <a:bodyPr/>
                    <a:lstStyle/>
                    <a:p>
                      <a:pPr algn="ctr" rtl="0" fontAlgn="b">
                        <a:buNone/>
                      </a:pPr>
                      <a:r>
                        <a:rPr lang="en-US" sz="900" b="1">
                          <a:effectLst/>
                          <a:latin typeface="+mj-ea"/>
                          <a:ea typeface="+mj-ea"/>
                        </a:rPr>
                        <a:t>Gate </a:t>
                      </a:r>
                      <a:r>
                        <a:rPr lang="ko-KR" altLang="en-US" sz="900" b="1">
                          <a:effectLst/>
                          <a:latin typeface="+mj-ea"/>
                          <a:ea typeface="+mj-ea"/>
                        </a:rPr>
                        <a:t>비율 </a:t>
                      </a:r>
                      <a:r>
                        <a:rPr lang="en-US" altLang="ko-KR" sz="900" b="1">
                          <a:effectLst/>
                          <a:latin typeface="+mj-ea"/>
                          <a:ea typeface="+mj-ea"/>
                        </a:rPr>
                        <a:t>4.5:5.5 Raw Data</a:t>
                      </a:r>
                      <a:endParaRPr lang="en-US" sz="900" b="1">
                        <a:effectLst/>
                        <a:latin typeface="+mj-ea"/>
                        <a:ea typeface="+mj-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084414903"/>
                  </a:ext>
                </a:extLst>
              </a:tr>
              <a:tr h="116609">
                <a:tc>
                  <a:txBody>
                    <a:bodyPr/>
                    <a:lstStyle/>
                    <a:p>
                      <a:pPr algn="ctr" rtl="0" fontAlgn="b">
                        <a:buNone/>
                      </a:pPr>
                      <a:r>
                        <a:rPr lang="en-US" sz="900" b="0">
                          <a:effectLst/>
                          <a:latin typeface="+mj-ea"/>
                          <a:ea typeface="+mj-ea"/>
                        </a:rPr>
                        <a:t>Wf_S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j-ea"/>
                          <a:ea typeface="+mj-ea"/>
                        </a:rPr>
                        <a:t>Wf_D</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j-ea"/>
                          <a:ea typeface="+mj-ea"/>
                        </a:rPr>
                        <a:t>EOT</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j-ea"/>
                          <a:ea typeface="+mj-ea"/>
                        </a:rPr>
                        <a:t>DIBL(mV/V)</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j-ea"/>
                          <a:ea typeface="+mj-ea"/>
                        </a:rPr>
                        <a:t>SS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j-ea"/>
                          <a:ea typeface="+mj-ea"/>
                        </a:rPr>
                        <a:t>Ion</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j-ea"/>
                          <a:ea typeface="+mj-ea"/>
                        </a:rPr>
                        <a:t>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j-ea"/>
                          <a:ea typeface="+mj-ea"/>
                        </a:rPr>
                        <a:t>IonIoff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IgS_Of</a:t>
                      </a:r>
                      <a:r>
                        <a:rPr lang="en-US" altLang="ko-KR" sz="900">
                          <a:effectLst/>
                          <a:latin typeface="+mj-ea"/>
                          <a:ea typeface="+mj-ea"/>
                        </a:rPr>
                        <a:t>f</a:t>
                      </a:r>
                      <a:endParaRPr lang="ko-KR" sz="900">
                        <a:effectLst/>
                        <a:latin typeface="+mj-ea"/>
                        <a:ea typeface="+mj-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IgD_Off</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IgTotal_Off</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IgS_On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IgD_On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IgTotal_On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59836418"/>
                  </a:ext>
                </a:extLst>
              </a:tr>
              <a:tr h="197669">
                <a:tc>
                  <a:txBody>
                    <a:bodyPr/>
                    <a:lstStyle/>
                    <a:p>
                      <a:pPr algn="ctr" rtl="0" fontAlgn="b">
                        <a:buNone/>
                      </a:pPr>
                      <a:r>
                        <a:rPr lang="en-US" altLang="ko-KR" sz="900">
                          <a:effectLst/>
                          <a:latin typeface="+mj-ea"/>
                          <a:ea typeface="+mj-ea"/>
                        </a:rPr>
                        <a:t>4.2</a:t>
                      </a:r>
                      <a:endParaRPr lang="ko-KR" altLang="en-US" sz="900">
                        <a:effectLst/>
                        <a:latin typeface="+mj-ea"/>
                        <a:ea typeface="+mj-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j-ea"/>
                          <a:ea typeface="+mj-ea"/>
                        </a:rPr>
                        <a:t>4.8</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j-ea"/>
                          <a:ea typeface="+mj-ea"/>
                        </a:rPr>
                        <a:t>0.0016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2.57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84.44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1.84E-04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2.88E-16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6.38E+11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1.88E-29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4.60E-28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4.79E-28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1.81E-10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1.44E-12</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1.83E-10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581372302"/>
                  </a:ext>
                </a:extLst>
              </a:tr>
            </a:tbl>
          </a:graphicData>
        </a:graphic>
      </p:graphicFrame>
      <p:graphicFrame>
        <p:nvGraphicFramePr>
          <p:cNvPr id="14" name="표 13">
            <a:extLst>
              <a:ext uri="{FF2B5EF4-FFF2-40B4-BE49-F238E27FC236}">
                <a16:creationId xmlns:a16="http://schemas.microsoft.com/office/drawing/2014/main" id="{E7401491-3D87-73AA-0CD3-5170F2294020}"/>
              </a:ext>
            </a:extLst>
          </p:cNvPr>
          <p:cNvGraphicFramePr>
            <a:graphicFrameLocks noGrp="1"/>
          </p:cNvGraphicFramePr>
          <p:nvPr>
            <p:extLst>
              <p:ext uri="{D42A27DB-BD31-4B8C-83A1-F6EECF244321}">
                <p14:modId xmlns:p14="http://schemas.microsoft.com/office/powerpoint/2010/main" val="2645505565"/>
              </p:ext>
            </p:extLst>
          </p:nvPr>
        </p:nvGraphicFramePr>
        <p:xfrm>
          <a:off x="1731682" y="5790073"/>
          <a:ext cx="9769511" cy="517963"/>
        </p:xfrm>
        <a:graphic>
          <a:graphicData uri="http://schemas.openxmlformats.org/drawingml/2006/table">
            <a:tbl>
              <a:tblPr/>
              <a:tblGrid>
                <a:gridCol w="428662">
                  <a:extLst>
                    <a:ext uri="{9D8B030D-6E8A-4147-A177-3AD203B41FA5}">
                      <a16:colId xmlns:a16="http://schemas.microsoft.com/office/drawing/2014/main" val="2148321930"/>
                    </a:ext>
                  </a:extLst>
                </a:gridCol>
                <a:gridCol w="387350">
                  <a:extLst>
                    <a:ext uri="{9D8B030D-6E8A-4147-A177-3AD203B41FA5}">
                      <a16:colId xmlns:a16="http://schemas.microsoft.com/office/drawing/2014/main" val="1570070566"/>
                    </a:ext>
                  </a:extLst>
                </a:gridCol>
                <a:gridCol w="660400">
                  <a:extLst>
                    <a:ext uri="{9D8B030D-6E8A-4147-A177-3AD203B41FA5}">
                      <a16:colId xmlns:a16="http://schemas.microsoft.com/office/drawing/2014/main" val="2449048086"/>
                    </a:ext>
                  </a:extLst>
                </a:gridCol>
                <a:gridCol w="838200">
                  <a:extLst>
                    <a:ext uri="{9D8B030D-6E8A-4147-A177-3AD203B41FA5}">
                      <a16:colId xmlns:a16="http://schemas.microsoft.com/office/drawing/2014/main" val="1814281438"/>
                    </a:ext>
                  </a:extLst>
                </a:gridCol>
                <a:gridCol w="520700">
                  <a:extLst>
                    <a:ext uri="{9D8B030D-6E8A-4147-A177-3AD203B41FA5}">
                      <a16:colId xmlns:a16="http://schemas.microsoft.com/office/drawing/2014/main" val="846235609"/>
                    </a:ext>
                  </a:extLst>
                </a:gridCol>
                <a:gridCol w="685800">
                  <a:extLst>
                    <a:ext uri="{9D8B030D-6E8A-4147-A177-3AD203B41FA5}">
                      <a16:colId xmlns:a16="http://schemas.microsoft.com/office/drawing/2014/main" val="3622237372"/>
                    </a:ext>
                  </a:extLst>
                </a:gridCol>
                <a:gridCol w="590550">
                  <a:extLst>
                    <a:ext uri="{9D8B030D-6E8A-4147-A177-3AD203B41FA5}">
                      <a16:colId xmlns:a16="http://schemas.microsoft.com/office/drawing/2014/main" val="1258522775"/>
                    </a:ext>
                  </a:extLst>
                </a:gridCol>
                <a:gridCol w="692150">
                  <a:extLst>
                    <a:ext uri="{9D8B030D-6E8A-4147-A177-3AD203B41FA5}">
                      <a16:colId xmlns:a16="http://schemas.microsoft.com/office/drawing/2014/main" val="775527878"/>
                    </a:ext>
                  </a:extLst>
                </a:gridCol>
                <a:gridCol w="882650">
                  <a:extLst>
                    <a:ext uri="{9D8B030D-6E8A-4147-A177-3AD203B41FA5}">
                      <a16:colId xmlns:a16="http://schemas.microsoft.com/office/drawing/2014/main" val="3423606791"/>
                    </a:ext>
                  </a:extLst>
                </a:gridCol>
                <a:gridCol w="717550">
                  <a:extLst>
                    <a:ext uri="{9D8B030D-6E8A-4147-A177-3AD203B41FA5}">
                      <a16:colId xmlns:a16="http://schemas.microsoft.com/office/drawing/2014/main" val="3167130276"/>
                    </a:ext>
                  </a:extLst>
                </a:gridCol>
                <a:gridCol w="869949">
                  <a:extLst>
                    <a:ext uri="{9D8B030D-6E8A-4147-A177-3AD203B41FA5}">
                      <a16:colId xmlns:a16="http://schemas.microsoft.com/office/drawing/2014/main" val="561943812"/>
                    </a:ext>
                  </a:extLst>
                </a:gridCol>
                <a:gridCol w="869950">
                  <a:extLst>
                    <a:ext uri="{9D8B030D-6E8A-4147-A177-3AD203B41FA5}">
                      <a16:colId xmlns:a16="http://schemas.microsoft.com/office/drawing/2014/main" val="2490355091"/>
                    </a:ext>
                  </a:extLst>
                </a:gridCol>
                <a:gridCol w="749300">
                  <a:extLst>
                    <a:ext uri="{9D8B030D-6E8A-4147-A177-3AD203B41FA5}">
                      <a16:colId xmlns:a16="http://schemas.microsoft.com/office/drawing/2014/main" val="2844598508"/>
                    </a:ext>
                  </a:extLst>
                </a:gridCol>
                <a:gridCol w="876300">
                  <a:extLst>
                    <a:ext uri="{9D8B030D-6E8A-4147-A177-3AD203B41FA5}">
                      <a16:colId xmlns:a16="http://schemas.microsoft.com/office/drawing/2014/main" val="2393077519"/>
                    </a:ext>
                  </a:extLst>
                </a:gridCol>
              </a:tblGrid>
              <a:tr h="116609">
                <a:tc gridSpan="14">
                  <a:txBody>
                    <a:bodyPr/>
                    <a:lstStyle/>
                    <a:p>
                      <a:pPr algn="ctr" rtl="0" fontAlgn="b">
                        <a:buNone/>
                      </a:pPr>
                      <a:r>
                        <a:rPr lang="en-US" sz="900" b="1">
                          <a:effectLst/>
                          <a:latin typeface="+mj-ea"/>
                          <a:ea typeface="+mj-ea"/>
                        </a:rPr>
                        <a:t>Gate </a:t>
                      </a:r>
                      <a:r>
                        <a:rPr lang="ko-KR" altLang="en-US" sz="900" b="1">
                          <a:effectLst/>
                          <a:latin typeface="+mj-ea"/>
                          <a:ea typeface="+mj-ea"/>
                        </a:rPr>
                        <a:t>비율 </a:t>
                      </a:r>
                      <a:r>
                        <a:rPr lang="en-US" altLang="ko-KR" sz="900" b="1">
                          <a:effectLst/>
                          <a:latin typeface="+mj-ea"/>
                          <a:ea typeface="+mj-ea"/>
                        </a:rPr>
                        <a:t>3.5:6.5 Raw Data</a:t>
                      </a:r>
                      <a:endParaRPr lang="en-US" sz="900" b="1">
                        <a:effectLst/>
                        <a:latin typeface="+mj-ea"/>
                        <a:ea typeface="+mj-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hMerge="1">
                  <a:txBody>
                    <a:bodyPr/>
                    <a:lstStyle/>
                    <a:p>
                      <a:pPr algn="ctr" rtl="0" fontAlgn="b">
                        <a:buNone/>
                      </a:pPr>
                      <a:endParaRPr lang="en-US" sz="900" b="0">
                        <a:effectLst/>
                        <a:latin typeface="+mn-ea"/>
                        <a:ea typeface="+mn-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084414903"/>
                  </a:ext>
                </a:extLst>
              </a:tr>
              <a:tr h="116609">
                <a:tc>
                  <a:txBody>
                    <a:bodyPr/>
                    <a:lstStyle/>
                    <a:p>
                      <a:pPr algn="ctr" rtl="0" fontAlgn="b">
                        <a:buNone/>
                      </a:pPr>
                      <a:r>
                        <a:rPr lang="en-US" sz="900" b="0">
                          <a:effectLst/>
                          <a:latin typeface="+mj-ea"/>
                          <a:ea typeface="+mj-ea"/>
                        </a:rPr>
                        <a:t>Wf_S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j-ea"/>
                          <a:ea typeface="+mj-ea"/>
                        </a:rPr>
                        <a:t>Wf_D</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j-ea"/>
                          <a:ea typeface="+mj-ea"/>
                        </a:rPr>
                        <a:t>EOT</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j-ea"/>
                          <a:ea typeface="+mj-ea"/>
                        </a:rPr>
                        <a:t>DIBL(mV/V)</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j-ea"/>
                          <a:ea typeface="+mj-ea"/>
                        </a:rPr>
                        <a:t>SS</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j-ea"/>
                          <a:ea typeface="+mj-ea"/>
                        </a:rPr>
                        <a:t>Ion</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j-ea"/>
                          <a:ea typeface="+mj-ea"/>
                        </a:rPr>
                        <a:t>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sz="900" b="0">
                          <a:effectLst/>
                          <a:latin typeface="+mj-ea"/>
                          <a:ea typeface="+mj-ea"/>
                        </a:rPr>
                        <a:t>IonIoff</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IgS_Of</a:t>
                      </a:r>
                      <a:r>
                        <a:rPr lang="en-US" altLang="ko-KR" sz="900">
                          <a:effectLst/>
                          <a:latin typeface="+mj-ea"/>
                          <a:ea typeface="+mj-ea"/>
                        </a:rPr>
                        <a:t>f</a:t>
                      </a:r>
                      <a:endParaRPr lang="ko-KR" sz="900">
                        <a:effectLst/>
                        <a:latin typeface="+mj-ea"/>
                        <a:ea typeface="+mj-ea"/>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IgD_Off</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IgTotal_Off</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IgS_On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IgD_On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IgTotal_On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59836418"/>
                  </a:ext>
                </a:extLst>
              </a:tr>
              <a:tr h="197669">
                <a:tc>
                  <a:txBody>
                    <a:bodyPr/>
                    <a:lstStyle/>
                    <a:p>
                      <a:pPr algn="ctr" rtl="0" fontAlgn="b">
                        <a:buNone/>
                      </a:pPr>
                      <a:r>
                        <a:rPr lang="en-US" altLang="ko-KR" sz="900">
                          <a:effectLst/>
                          <a:latin typeface="+mj-ea"/>
                          <a:ea typeface="+mj-ea"/>
                        </a:rPr>
                        <a:t>4.2</a:t>
                      </a:r>
                      <a:endParaRPr lang="ko-KR" altLang="en-US" sz="900">
                        <a:effectLst/>
                        <a:latin typeface="+mj-ea"/>
                        <a:ea typeface="+mj-ea"/>
                      </a:endParaRP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b="0">
                          <a:effectLst/>
                          <a:latin typeface="+mj-ea"/>
                          <a:ea typeface="+mj-ea"/>
                        </a:rPr>
                        <a:t>4.8</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en-US" altLang="ko-KR" sz="900">
                          <a:effectLst/>
                          <a:latin typeface="+mj-ea"/>
                          <a:ea typeface="+mj-ea"/>
                        </a:rPr>
                        <a:t>0.0016</a:t>
                      </a:r>
                    </a:p>
                  </a:txBody>
                  <a:tcPr marL="15430" marR="15430" marT="10287" marB="1028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56.89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83.94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1.83E-04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2.08E-16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8.82E+11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3.78E-30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3.56E-28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3.59E-28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1.15E-10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1.54E-12</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ctr" rtl="0" fontAlgn="b">
                        <a:buNone/>
                      </a:pPr>
                      <a:r>
                        <a:rPr lang="ko-KR" sz="900">
                          <a:effectLst/>
                          <a:latin typeface="+mj-ea"/>
                          <a:ea typeface="+mj-ea"/>
                        </a:rPr>
                        <a:t>1.17E-10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581372302"/>
                  </a:ext>
                </a:extLst>
              </a:tr>
            </a:tbl>
          </a:graphicData>
        </a:graphic>
      </p:graphicFrame>
      <p:sp>
        <p:nvSpPr>
          <p:cNvPr id="15" name="직사각형 14">
            <a:extLst>
              <a:ext uri="{FF2B5EF4-FFF2-40B4-BE49-F238E27FC236}">
                <a16:creationId xmlns:a16="http://schemas.microsoft.com/office/drawing/2014/main" id="{FD6B2400-C3C2-E1C0-1980-28742B6ED8D4}"/>
              </a:ext>
            </a:extLst>
          </p:cNvPr>
          <p:cNvSpPr/>
          <p:nvPr/>
        </p:nvSpPr>
        <p:spPr>
          <a:xfrm>
            <a:off x="3199617" y="4638350"/>
            <a:ext cx="858034" cy="38578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ea"/>
              <a:ea typeface="+mj-ea"/>
            </a:endParaRPr>
          </a:p>
        </p:txBody>
      </p:sp>
      <p:sp>
        <p:nvSpPr>
          <p:cNvPr id="16" name="TextBox 15">
            <a:extLst>
              <a:ext uri="{FF2B5EF4-FFF2-40B4-BE49-F238E27FC236}">
                <a16:creationId xmlns:a16="http://schemas.microsoft.com/office/drawing/2014/main" id="{336B216A-B129-5B1D-FDF7-8F737C6335FC}"/>
              </a:ext>
            </a:extLst>
          </p:cNvPr>
          <p:cNvSpPr txBox="1"/>
          <p:nvPr/>
        </p:nvSpPr>
        <p:spPr>
          <a:xfrm>
            <a:off x="2892034" y="5014688"/>
            <a:ext cx="1473200" cy="261610"/>
          </a:xfrm>
          <a:prstGeom prst="rect">
            <a:avLst/>
          </a:prstGeom>
          <a:noFill/>
        </p:spPr>
        <p:txBody>
          <a:bodyPr wrap="square" rtlCol="0">
            <a:spAutoFit/>
          </a:bodyPr>
          <a:lstStyle/>
          <a:p>
            <a:pPr algn="ctr"/>
            <a:r>
              <a:rPr lang="ko-KR" altLang="en-US" sz="1100">
                <a:solidFill>
                  <a:srgbClr val="FF0000"/>
                </a:solidFill>
                <a:latin typeface="+mj-ea"/>
                <a:ea typeface="+mj-ea"/>
              </a:rPr>
              <a:t>신뢰성 낮음</a:t>
            </a:r>
          </a:p>
        </p:txBody>
      </p:sp>
      <p:sp>
        <p:nvSpPr>
          <p:cNvPr id="17" name="직사각형 16">
            <a:extLst>
              <a:ext uri="{FF2B5EF4-FFF2-40B4-BE49-F238E27FC236}">
                <a16:creationId xmlns:a16="http://schemas.microsoft.com/office/drawing/2014/main" id="{E2DD0E9A-ED04-3D0A-802E-9917C0B4905D}"/>
              </a:ext>
            </a:extLst>
          </p:cNvPr>
          <p:cNvSpPr/>
          <p:nvPr/>
        </p:nvSpPr>
        <p:spPr>
          <a:xfrm>
            <a:off x="4057651" y="1962104"/>
            <a:ext cx="1797050" cy="37759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ea"/>
              <a:ea typeface="+mj-ea"/>
            </a:endParaRPr>
          </a:p>
        </p:txBody>
      </p:sp>
      <p:sp>
        <p:nvSpPr>
          <p:cNvPr id="21" name="TextBox 20">
            <a:extLst>
              <a:ext uri="{FF2B5EF4-FFF2-40B4-BE49-F238E27FC236}">
                <a16:creationId xmlns:a16="http://schemas.microsoft.com/office/drawing/2014/main" id="{A98AB144-859B-6480-356C-159088A5E834}"/>
              </a:ext>
            </a:extLst>
          </p:cNvPr>
          <p:cNvSpPr txBox="1"/>
          <p:nvPr/>
        </p:nvSpPr>
        <p:spPr>
          <a:xfrm>
            <a:off x="2441380" y="2350226"/>
            <a:ext cx="5029592" cy="261610"/>
          </a:xfrm>
          <a:prstGeom prst="rect">
            <a:avLst/>
          </a:prstGeom>
          <a:noFill/>
        </p:spPr>
        <p:txBody>
          <a:bodyPr wrap="square" rtlCol="0">
            <a:spAutoFit/>
          </a:bodyPr>
          <a:lstStyle/>
          <a:p>
            <a:pPr algn="ctr"/>
            <a:r>
              <a:rPr lang="ko-KR" altLang="en-US" sz="1100">
                <a:solidFill>
                  <a:srgbClr val="FF0000"/>
                </a:solidFill>
                <a:latin typeface="+mj-ea"/>
                <a:ea typeface="+mj-ea"/>
              </a:rPr>
              <a:t>가장 높은 </a:t>
            </a:r>
            <a:r>
              <a:rPr lang="en-US" altLang="ko-KR" sz="1100">
                <a:solidFill>
                  <a:srgbClr val="FF0000"/>
                </a:solidFill>
                <a:latin typeface="+mj-ea"/>
                <a:ea typeface="+mj-ea"/>
              </a:rPr>
              <a:t>Ion / </a:t>
            </a:r>
            <a:r>
              <a:rPr lang="ko-KR" altLang="en-US" sz="1100">
                <a:solidFill>
                  <a:srgbClr val="FF0000"/>
                </a:solidFill>
                <a:latin typeface="+mj-ea"/>
                <a:ea typeface="+mj-ea"/>
              </a:rPr>
              <a:t>그러나 </a:t>
            </a:r>
            <a:r>
              <a:rPr lang="en-US" altLang="ko-KR" sz="1100">
                <a:solidFill>
                  <a:srgbClr val="FF0000"/>
                </a:solidFill>
                <a:latin typeface="+mj-ea"/>
                <a:ea typeface="+mj-ea"/>
              </a:rPr>
              <a:t>Ioff </a:t>
            </a:r>
            <a:r>
              <a:rPr lang="ko-KR" altLang="en-US" sz="1100">
                <a:solidFill>
                  <a:srgbClr val="FF0000"/>
                </a:solidFill>
                <a:latin typeface="+mj-ea"/>
                <a:ea typeface="+mj-ea"/>
              </a:rPr>
              <a:t>값과 </a:t>
            </a:r>
            <a:r>
              <a:rPr lang="en-US" altLang="ko-KR" sz="1100">
                <a:solidFill>
                  <a:srgbClr val="FF0000"/>
                </a:solidFill>
                <a:latin typeface="+mj-ea"/>
                <a:ea typeface="+mj-ea"/>
              </a:rPr>
              <a:t>SS </a:t>
            </a:r>
            <a:r>
              <a:rPr lang="ko-KR" altLang="en-US" sz="1100">
                <a:solidFill>
                  <a:srgbClr val="FF0000"/>
                </a:solidFill>
                <a:latin typeface="+mj-ea"/>
                <a:ea typeface="+mj-ea"/>
              </a:rPr>
              <a:t>수치 저하 </a:t>
            </a:r>
          </a:p>
        </p:txBody>
      </p:sp>
      <p:sp>
        <p:nvSpPr>
          <p:cNvPr id="28" name="직사각형 27">
            <a:extLst>
              <a:ext uri="{FF2B5EF4-FFF2-40B4-BE49-F238E27FC236}">
                <a16:creationId xmlns:a16="http://schemas.microsoft.com/office/drawing/2014/main" id="{9EF14D04-27B8-A6DD-50AD-14C86AD1EDC0}"/>
              </a:ext>
            </a:extLst>
          </p:cNvPr>
          <p:cNvSpPr/>
          <p:nvPr/>
        </p:nvSpPr>
        <p:spPr>
          <a:xfrm>
            <a:off x="10598149" y="1945796"/>
            <a:ext cx="903043" cy="39390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ea"/>
              <a:ea typeface="+mj-ea"/>
            </a:endParaRPr>
          </a:p>
        </p:txBody>
      </p:sp>
      <p:sp>
        <p:nvSpPr>
          <p:cNvPr id="31" name="직사각형 30">
            <a:extLst>
              <a:ext uri="{FF2B5EF4-FFF2-40B4-BE49-F238E27FC236}">
                <a16:creationId xmlns:a16="http://schemas.microsoft.com/office/drawing/2014/main" id="{197155F9-3DD5-3C56-EA72-8B99E6C25B58}"/>
              </a:ext>
            </a:extLst>
          </p:cNvPr>
          <p:cNvSpPr/>
          <p:nvPr/>
        </p:nvSpPr>
        <p:spPr>
          <a:xfrm>
            <a:off x="3199617" y="5953241"/>
            <a:ext cx="2655084" cy="37759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ea"/>
              <a:ea typeface="+mj-ea"/>
            </a:endParaRPr>
          </a:p>
        </p:txBody>
      </p:sp>
      <p:sp>
        <p:nvSpPr>
          <p:cNvPr id="33" name="TextBox 32">
            <a:extLst>
              <a:ext uri="{FF2B5EF4-FFF2-40B4-BE49-F238E27FC236}">
                <a16:creationId xmlns:a16="http://schemas.microsoft.com/office/drawing/2014/main" id="{C5FE75EB-7F0B-043F-4E61-B7637D4A5099}"/>
              </a:ext>
            </a:extLst>
          </p:cNvPr>
          <p:cNvSpPr txBox="1"/>
          <p:nvPr/>
        </p:nvSpPr>
        <p:spPr>
          <a:xfrm>
            <a:off x="2012363" y="6363200"/>
            <a:ext cx="5029592" cy="261610"/>
          </a:xfrm>
          <a:prstGeom prst="rect">
            <a:avLst/>
          </a:prstGeom>
          <a:noFill/>
        </p:spPr>
        <p:txBody>
          <a:bodyPr wrap="square" rtlCol="0">
            <a:spAutoFit/>
          </a:bodyPr>
          <a:lstStyle/>
          <a:p>
            <a:pPr algn="ctr"/>
            <a:r>
              <a:rPr lang="en-US" altLang="ko-KR" sz="1100">
                <a:solidFill>
                  <a:srgbClr val="FF0000"/>
                </a:solidFill>
                <a:latin typeface="+mj-ea"/>
                <a:ea typeface="+mj-ea"/>
              </a:rPr>
              <a:t>SS, Ion, Ioff </a:t>
            </a:r>
            <a:r>
              <a:rPr lang="ko-KR" altLang="en-US" sz="1100">
                <a:solidFill>
                  <a:srgbClr val="FF0000"/>
                </a:solidFill>
                <a:latin typeface="+mj-ea"/>
                <a:ea typeface="+mj-ea"/>
              </a:rPr>
              <a:t>값이 가장 우수 </a:t>
            </a:r>
            <a:r>
              <a:rPr lang="en-US" altLang="ko-KR" sz="1100">
                <a:solidFill>
                  <a:srgbClr val="FF0000"/>
                </a:solidFill>
                <a:latin typeface="+mj-ea"/>
                <a:ea typeface="+mj-ea"/>
              </a:rPr>
              <a:t>/ DIBL </a:t>
            </a:r>
            <a:r>
              <a:rPr lang="ko-KR" altLang="en-US" sz="1100">
                <a:solidFill>
                  <a:srgbClr val="FF0000"/>
                </a:solidFill>
                <a:latin typeface="+mj-ea"/>
                <a:ea typeface="+mj-ea"/>
              </a:rPr>
              <a:t>악화</a:t>
            </a:r>
          </a:p>
        </p:txBody>
      </p:sp>
      <p:sp>
        <p:nvSpPr>
          <p:cNvPr id="36" name="직사각형 35">
            <a:extLst>
              <a:ext uri="{FF2B5EF4-FFF2-40B4-BE49-F238E27FC236}">
                <a16:creationId xmlns:a16="http://schemas.microsoft.com/office/drawing/2014/main" id="{84D30252-8FEF-52B1-E265-42B7D29CF4D3}"/>
              </a:ext>
            </a:extLst>
          </p:cNvPr>
          <p:cNvSpPr/>
          <p:nvPr/>
        </p:nvSpPr>
        <p:spPr>
          <a:xfrm>
            <a:off x="558800" y="2667000"/>
            <a:ext cx="11125200" cy="1305760"/>
          </a:xfrm>
          <a:prstGeom prst="rect">
            <a:avLst/>
          </a:prstGeom>
          <a:noFill/>
          <a:ln w="381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ea"/>
              <a:ea typeface="+mj-ea"/>
            </a:endParaRPr>
          </a:p>
        </p:txBody>
      </p:sp>
      <p:sp>
        <p:nvSpPr>
          <p:cNvPr id="42" name="TextBox 41">
            <a:extLst>
              <a:ext uri="{FF2B5EF4-FFF2-40B4-BE49-F238E27FC236}">
                <a16:creationId xmlns:a16="http://schemas.microsoft.com/office/drawing/2014/main" id="{33D42CB2-7266-48F8-69CA-78E844538ECA}"/>
              </a:ext>
            </a:extLst>
          </p:cNvPr>
          <p:cNvSpPr txBox="1"/>
          <p:nvPr/>
        </p:nvSpPr>
        <p:spPr>
          <a:xfrm>
            <a:off x="8623300" y="2719758"/>
            <a:ext cx="3429000" cy="369332"/>
          </a:xfrm>
          <a:prstGeom prst="rect">
            <a:avLst/>
          </a:prstGeom>
          <a:noFill/>
        </p:spPr>
        <p:txBody>
          <a:bodyPr wrap="square" rtlCol="0">
            <a:spAutoFit/>
          </a:bodyPr>
          <a:lstStyle/>
          <a:p>
            <a:r>
              <a:rPr lang="ko-KR" altLang="en-US" sz="1800" b="1">
                <a:solidFill>
                  <a:srgbClr val="002060"/>
                </a:solidFill>
                <a:latin typeface="+mj-ea"/>
                <a:ea typeface="+mj-ea"/>
              </a:rPr>
              <a:t>가장 균형성이 좋다고 판단</a:t>
            </a:r>
          </a:p>
        </p:txBody>
      </p:sp>
      <p:pic>
        <p:nvPicPr>
          <p:cNvPr id="2" name="그림 1" descr="반도체공학회 공식 홈페이지 | The Institute of Semiconductor Engineers">
            <a:extLst>
              <a:ext uri="{FF2B5EF4-FFF2-40B4-BE49-F238E27FC236}">
                <a16:creationId xmlns:a16="http://schemas.microsoft.com/office/drawing/2014/main" id="{9181A8CA-3056-492E-FEEF-781340FEF8EB}"/>
              </a:ext>
            </a:extLst>
          </p:cNvPr>
          <p:cNvPicPr>
            <a:picLocks noChangeAspect="1"/>
          </p:cNvPicPr>
          <p:nvPr/>
        </p:nvPicPr>
        <p:blipFill>
          <a:blip r:embed="rId7"/>
          <a:stretch>
            <a:fillRect/>
          </a:stretch>
        </p:blipFill>
        <p:spPr>
          <a:xfrm>
            <a:off x="10697131" y="142090"/>
            <a:ext cx="1279133" cy="262905"/>
          </a:xfrm>
          <a:prstGeom prst="rect">
            <a:avLst/>
          </a:prstGeom>
        </p:spPr>
      </p:pic>
    </p:spTree>
    <p:extLst>
      <p:ext uri="{BB962C8B-B14F-4D97-AF65-F5344CB8AC3E}">
        <p14:creationId xmlns:p14="http://schemas.microsoft.com/office/powerpoint/2010/main" val="2544925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6">
          <a:extLst>
            <a:ext uri="{FF2B5EF4-FFF2-40B4-BE49-F238E27FC236}">
              <a16:creationId xmlns:a16="http://schemas.microsoft.com/office/drawing/2014/main" id="{EBC52829-0EEC-6F34-8FFC-D4E202D831FC}"/>
            </a:ext>
          </a:extLst>
        </p:cNvPr>
        <p:cNvGrpSpPr/>
        <p:nvPr/>
      </p:nvGrpSpPr>
      <p:grpSpPr>
        <a:xfrm>
          <a:off x="0" y="0"/>
          <a:ext cx="0" cy="0"/>
          <a:chOff x="0" y="0"/>
          <a:chExt cx="0" cy="0"/>
        </a:xfrm>
      </p:grpSpPr>
      <p:sp>
        <p:nvSpPr>
          <p:cNvPr id="207" name="Google Shape;207;p21">
            <a:extLst>
              <a:ext uri="{FF2B5EF4-FFF2-40B4-BE49-F238E27FC236}">
                <a16:creationId xmlns:a16="http://schemas.microsoft.com/office/drawing/2014/main" id="{03A63728-FA8B-9555-FA34-EE155D73AB6F}"/>
              </a:ext>
            </a:extLst>
          </p:cNvPr>
          <p:cNvSpPr/>
          <p:nvPr/>
        </p:nvSpPr>
        <p:spPr>
          <a:xfrm>
            <a:off x="5577939" y="227529"/>
            <a:ext cx="1143000" cy="47700"/>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08" name="Google Shape;208;p21">
            <a:extLst>
              <a:ext uri="{FF2B5EF4-FFF2-40B4-BE49-F238E27FC236}">
                <a16:creationId xmlns:a16="http://schemas.microsoft.com/office/drawing/2014/main" id="{3EEB7F6C-AC0F-21A9-310A-1B0A8750623B}"/>
              </a:ext>
            </a:extLst>
          </p:cNvPr>
          <p:cNvSpPr txBox="1"/>
          <p:nvPr/>
        </p:nvSpPr>
        <p:spPr>
          <a:xfrm>
            <a:off x="2535546" y="339857"/>
            <a:ext cx="7311000"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ko-KR" altLang="en-US" sz="3600" b="1">
                <a:solidFill>
                  <a:srgbClr val="0F172A"/>
                </a:solidFill>
                <a:latin typeface="+mn-ea"/>
                <a:ea typeface="+mn-ea"/>
                <a:cs typeface="Poppins"/>
                <a:sym typeface="Poppins"/>
              </a:rPr>
              <a:t>결과</a:t>
            </a:r>
            <a:endParaRPr sz="1050" dirty="0">
              <a:latin typeface="+mn-ea"/>
              <a:ea typeface="+mn-ea"/>
            </a:endParaRPr>
          </a:p>
        </p:txBody>
      </p:sp>
      <p:pic>
        <p:nvPicPr>
          <p:cNvPr id="2" name="그림 1">
            <a:extLst>
              <a:ext uri="{FF2B5EF4-FFF2-40B4-BE49-F238E27FC236}">
                <a16:creationId xmlns:a16="http://schemas.microsoft.com/office/drawing/2014/main" id="{059E0363-6353-2D89-A8BD-1ED8ED3CE1AF}"/>
              </a:ext>
            </a:extLst>
          </p:cNvPr>
          <p:cNvPicPr>
            <a:picLocks noChangeAspect="1"/>
          </p:cNvPicPr>
          <p:nvPr/>
        </p:nvPicPr>
        <p:blipFill>
          <a:blip r:embed="rId3"/>
          <a:stretch>
            <a:fillRect/>
          </a:stretch>
        </p:blipFill>
        <p:spPr>
          <a:xfrm>
            <a:off x="493090" y="3878836"/>
            <a:ext cx="692122" cy="1183756"/>
          </a:xfrm>
          <a:prstGeom prst="rect">
            <a:avLst/>
          </a:prstGeom>
        </p:spPr>
      </p:pic>
      <p:pic>
        <p:nvPicPr>
          <p:cNvPr id="4" name="그림 3">
            <a:extLst>
              <a:ext uri="{FF2B5EF4-FFF2-40B4-BE49-F238E27FC236}">
                <a16:creationId xmlns:a16="http://schemas.microsoft.com/office/drawing/2014/main" id="{4D379DD7-2806-7F14-EB00-C72A404CAF05}"/>
              </a:ext>
            </a:extLst>
          </p:cNvPr>
          <p:cNvPicPr>
            <a:picLocks noChangeAspect="1"/>
          </p:cNvPicPr>
          <p:nvPr/>
        </p:nvPicPr>
        <p:blipFill>
          <a:blip r:embed="rId4"/>
          <a:stretch>
            <a:fillRect/>
          </a:stretch>
        </p:blipFill>
        <p:spPr>
          <a:xfrm>
            <a:off x="510234" y="2464411"/>
            <a:ext cx="657831" cy="1220230"/>
          </a:xfrm>
          <a:prstGeom prst="rect">
            <a:avLst/>
          </a:prstGeom>
        </p:spPr>
      </p:pic>
      <p:pic>
        <p:nvPicPr>
          <p:cNvPr id="12" name="그림 11">
            <a:extLst>
              <a:ext uri="{FF2B5EF4-FFF2-40B4-BE49-F238E27FC236}">
                <a16:creationId xmlns:a16="http://schemas.microsoft.com/office/drawing/2014/main" id="{D1EF5002-5352-034D-9CB4-C6172B68C550}"/>
              </a:ext>
            </a:extLst>
          </p:cNvPr>
          <p:cNvPicPr>
            <a:picLocks noChangeAspect="1"/>
          </p:cNvPicPr>
          <p:nvPr/>
        </p:nvPicPr>
        <p:blipFill>
          <a:blip r:embed="rId5"/>
          <a:stretch>
            <a:fillRect/>
          </a:stretch>
        </p:blipFill>
        <p:spPr>
          <a:xfrm>
            <a:off x="455303" y="1163581"/>
            <a:ext cx="767695" cy="1235224"/>
          </a:xfrm>
          <a:prstGeom prst="rect">
            <a:avLst/>
          </a:prstGeom>
        </p:spPr>
      </p:pic>
      <p:sp>
        <p:nvSpPr>
          <p:cNvPr id="21" name="TextBox 20">
            <a:extLst>
              <a:ext uri="{FF2B5EF4-FFF2-40B4-BE49-F238E27FC236}">
                <a16:creationId xmlns:a16="http://schemas.microsoft.com/office/drawing/2014/main" id="{E2A9305F-427A-52CB-9509-A0FE136816B6}"/>
              </a:ext>
            </a:extLst>
          </p:cNvPr>
          <p:cNvSpPr txBox="1"/>
          <p:nvPr/>
        </p:nvSpPr>
        <p:spPr>
          <a:xfrm>
            <a:off x="481485" y="958483"/>
            <a:ext cx="767695" cy="230832"/>
          </a:xfrm>
          <a:prstGeom prst="rect">
            <a:avLst/>
          </a:prstGeom>
          <a:noFill/>
        </p:spPr>
        <p:txBody>
          <a:bodyPr wrap="square" rtlCol="0">
            <a:spAutoFit/>
          </a:bodyPr>
          <a:lstStyle/>
          <a:p>
            <a:pPr algn="ctr"/>
            <a:r>
              <a:rPr lang="en-US" altLang="ko-KR" sz="900"/>
              <a:t>&lt;structure&gt;</a:t>
            </a:r>
            <a:endParaRPr lang="ko-KR" altLang="en-US" sz="900"/>
          </a:p>
        </p:txBody>
      </p:sp>
      <p:pic>
        <p:nvPicPr>
          <p:cNvPr id="37" name="그림 36">
            <a:extLst>
              <a:ext uri="{FF2B5EF4-FFF2-40B4-BE49-F238E27FC236}">
                <a16:creationId xmlns:a16="http://schemas.microsoft.com/office/drawing/2014/main" id="{9E0DBFAA-6793-A9C0-5D01-98B22A1B7824}"/>
              </a:ext>
            </a:extLst>
          </p:cNvPr>
          <p:cNvPicPr>
            <a:picLocks noChangeAspect="1"/>
          </p:cNvPicPr>
          <p:nvPr/>
        </p:nvPicPr>
        <p:blipFill>
          <a:blip r:embed="rId6"/>
          <a:stretch>
            <a:fillRect/>
          </a:stretch>
        </p:blipFill>
        <p:spPr>
          <a:xfrm>
            <a:off x="525605" y="5256787"/>
            <a:ext cx="719875" cy="1183756"/>
          </a:xfrm>
          <a:prstGeom prst="rect">
            <a:avLst/>
          </a:prstGeom>
        </p:spPr>
      </p:pic>
      <p:sp>
        <p:nvSpPr>
          <p:cNvPr id="41" name="TextBox 40">
            <a:extLst>
              <a:ext uri="{FF2B5EF4-FFF2-40B4-BE49-F238E27FC236}">
                <a16:creationId xmlns:a16="http://schemas.microsoft.com/office/drawing/2014/main" id="{CF774D62-D400-1305-21CB-79CB48E6BA79}"/>
              </a:ext>
            </a:extLst>
          </p:cNvPr>
          <p:cNvSpPr txBox="1"/>
          <p:nvPr/>
        </p:nvSpPr>
        <p:spPr>
          <a:xfrm>
            <a:off x="500022" y="1760392"/>
            <a:ext cx="685190" cy="276999"/>
          </a:xfrm>
          <a:prstGeom prst="rect">
            <a:avLst/>
          </a:prstGeom>
          <a:noFill/>
        </p:spPr>
        <p:txBody>
          <a:bodyPr wrap="square" rtlCol="0">
            <a:spAutoFit/>
          </a:bodyPr>
          <a:lstStyle/>
          <a:p>
            <a:pPr algn="ctr"/>
            <a:r>
              <a:rPr lang="en-US" altLang="ko-KR" sz="1200" b="1">
                <a:solidFill>
                  <a:srgbClr val="FF0000"/>
                </a:solidFill>
                <a:latin typeface="+mn-ea"/>
                <a:ea typeface="+mn-ea"/>
              </a:rPr>
              <a:t>(6:4)</a:t>
            </a:r>
            <a:endParaRPr lang="ko-KR" altLang="en-US" sz="1200" b="1">
              <a:solidFill>
                <a:srgbClr val="FF0000"/>
              </a:solidFill>
              <a:latin typeface="+mn-ea"/>
              <a:ea typeface="+mn-ea"/>
            </a:endParaRPr>
          </a:p>
        </p:txBody>
      </p:sp>
      <p:sp>
        <p:nvSpPr>
          <p:cNvPr id="55" name="TextBox 54">
            <a:extLst>
              <a:ext uri="{FF2B5EF4-FFF2-40B4-BE49-F238E27FC236}">
                <a16:creationId xmlns:a16="http://schemas.microsoft.com/office/drawing/2014/main" id="{01147E25-6AC9-625E-BDE3-CFB05A45216F}"/>
              </a:ext>
            </a:extLst>
          </p:cNvPr>
          <p:cNvSpPr txBox="1"/>
          <p:nvPr/>
        </p:nvSpPr>
        <p:spPr>
          <a:xfrm>
            <a:off x="597776" y="3070182"/>
            <a:ext cx="522753" cy="276999"/>
          </a:xfrm>
          <a:prstGeom prst="rect">
            <a:avLst/>
          </a:prstGeom>
          <a:noFill/>
        </p:spPr>
        <p:txBody>
          <a:bodyPr wrap="square" rtlCol="0">
            <a:spAutoFit/>
          </a:bodyPr>
          <a:lstStyle/>
          <a:p>
            <a:pPr algn="ctr"/>
            <a:r>
              <a:rPr lang="en-US" altLang="ko-KR" sz="1200" b="1">
                <a:solidFill>
                  <a:srgbClr val="FF0000"/>
                </a:solidFill>
                <a:latin typeface="+mn-ea"/>
                <a:ea typeface="+mn-ea"/>
              </a:rPr>
              <a:t>(5:5)</a:t>
            </a:r>
            <a:endParaRPr lang="ko-KR" altLang="en-US" sz="1200" b="1">
              <a:solidFill>
                <a:srgbClr val="FF0000"/>
              </a:solidFill>
              <a:latin typeface="+mn-ea"/>
              <a:ea typeface="+mn-ea"/>
            </a:endParaRPr>
          </a:p>
        </p:txBody>
      </p:sp>
      <p:sp>
        <p:nvSpPr>
          <p:cNvPr id="59" name="TextBox 58">
            <a:extLst>
              <a:ext uri="{FF2B5EF4-FFF2-40B4-BE49-F238E27FC236}">
                <a16:creationId xmlns:a16="http://schemas.microsoft.com/office/drawing/2014/main" id="{8200AA99-49AF-D606-38FF-4EC0730E2B97}"/>
              </a:ext>
            </a:extLst>
          </p:cNvPr>
          <p:cNvSpPr txBox="1"/>
          <p:nvPr/>
        </p:nvSpPr>
        <p:spPr>
          <a:xfrm>
            <a:off x="462764" y="4470714"/>
            <a:ext cx="808116" cy="276999"/>
          </a:xfrm>
          <a:prstGeom prst="rect">
            <a:avLst/>
          </a:prstGeom>
          <a:noFill/>
        </p:spPr>
        <p:txBody>
          <a:bodyPr wrap="square" rtlCol="0">
            <a:spAutoFit/>
          </a:bodyPr>
          <a:lstStyle/>
          <a:p>
            <a:pPr algn="ctr"/>
            <a:r>
              <a:rPr lang="en-US" altLang="ko-KR" sz="1200" b="1">
                <a:solidFill>
                  <a:srgbClr val="FF0000"/>
                </a:solidFill>
                <a:latin typeface="+mn-ea"/>
                <a:ea typeface="+mn-ea"/>
              </a:rPr>
              <a:t>(4.5:5.5)</a:t>
            </a:r>
            <a:endParaRPr lang="ko-KR" altLang="en-US" sz="1200" b="1">
              <a:solidFill>
                <a:srgbClr val="FF0000"/>
              </a:solidFill>
              <a:latin typeface="+mn-ea"/>
              <a:ea typeface="+mn-ea"/>
            </a:endParaRPr>
          </a:p>
        </p:txBody>
      </p:sp>
      <p:sp>
        <p:nvSpPr>
          <p:cNvPr id="60" name="TextBox 59">
            <a:extLst>
              <a:ext uri="{FF2B5EF4-FFF2-40B4-BE49-F238E27FC236}">
                <a16:creationId xmlns:a16="http://schemas.microsoft.com/office/drawing/2014/main" id="{28056C0F-27A7-2CF3-0C9B-1DAB2314EB19}"/>
              </a:ext>
            </a:extLst>
          </p:cNvPr>
          <p:cNvSpPr txBox="1"/>
          <p:nvPr/>
        </p:nvSpPr>
        <p:spPr>
          <a:xfrm>
            <a:off x="368017" y="5821999"/>
            <a:ext cx="1035050" cy="276999"/>
          </a:xfrm>
          <a:prstGeom prst="rect">
            <a:avLst/>
          </a:prstGeom>
          <a:noFill/>
        </p:spPr>
        <p:txBody>
          <a:bodyPr wrap="square" rtlCol="0">
            <a:spAutoFit/>
          </a:bodyPr>
          <a:lstStyle/>
          <a:p>
            <a:pPr algn="ctr"/>
            <a:r>
              <a:rPr lang="en-US" altLang="ko-KR" sz="1200" b="1">
                <a:solidFill>
                  <a:srgbClr val="FF0000"/>
                </a:solidFill>
                <a:latin typeface="+mn-ea"/>
                <a:ea typeface="+mn-ea"/>
              </a:rPr>
              <a:t>(3.5:6.5)</a:t>
            </a:r>
            <a:endParaRPr lang="ko-KR" altLang="en-US" sz="1200" b="1">
              <a:solidFill>
                <a:srgbClr val="FF0000"/>
              </a:solidFill>
              <a:latin typeface="+mn-ea"/>
              <a:ea typeface="+mn-ea"/>
            </a:endParaRPr>
          </a:p>
        </p:txBody>
      </p:sp>
      <p:pic>
        <p:nvPicPr>
          <p:cNvPr id="63" name="그림 62">
            <a:extLst>
              <a:ext uri="{FF2B5EF4-FFF2-40B4-BE49-F238E27FC236}">
                <a16:creationId xmlns:a16="http://schemas.microsoft.com/office/drawing/2014/main" id="{DCA63B75-D5B2-5904-492F-DE2B5168D3EE}"/>
              </a:ext>
            </a:extLst>
          </p:cNvPr>
          <p:cNvPicPr>
            <a:picLocks noChangeAspect="1"/>
          </p:cNvPicPr>
          <p:nvPr/>
        </p:nvPicPr>
        <p:blipFill>
          <a:blip r:embed="rId7"/>
          <a:stretch>
            <a:fillRect/>
          </a:stretch>
        </p:blipFill>
        <p:spPr>
          <a:xfrm>
            <a:off x="2565244" y="1838343"/>
            <a:ext cx="657831" cy="3519165"/>
          </a:xfrm>
          <a:prstGeom prst="rect">
            <a:avLst/>
          </a:prstGeom>
        </p:spPr>
      </p:pic>
      <p:sp>
        <p:nvSpPr>
          <p:cNvPr id="192" name="직사각형 191">
            <a:extLst>
              <a:ext uri="{FF2B5EF4-FFF2-40B4-BE49-F238E27FC236}">
                <a16:creationId xmlns:a16="http://schemas.microsoft.com/office/drawing/2014/main" id="{165E494D-092D-583A-B983-4B11A828B315}"/>
              </a:ext>
            </a:extLst>
          </p:cNvPr>
          <p:cNvSpPr/>
          <p:nvPr/>
        </p:nvSpPr>
        <p:spPr>
          <a:xfrm>
            <a:off x="2191095" y="1671244"/>
            <a:ext cx="1356503" cy="4071965"/>
          </a:xfrm>
          <a:prstGeom prst="rect">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93" name="직선 화살표 연결선 192">
            <a:extLst>
              <a:ext uri="{FF2B5EF4-FFF2-40B4-BE49-F238E27FC236}">
                <a16:creationId xmlns:a16="http://schemas.microsoft.com/office/drawing/2014/main" id="{C6A709B5-C398-AB50-285C-ABC3A7DE04CF}"/>
              </a:ext>
            </a:extLst>
          </p:cNvPr>
          <p:cNvCxnSpPr>
            <a:cxnSpLocks/>
          </p:cNvCxnSpPr>
          <p:nvPr/>
        </p:nvCxnSpPr>
        <p:spPr>
          <a:xfrm>
            <a:off x="3547599" y="2410336"/>
            <a:ext cx="747616" cy="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4" name="직사각형 193">
            <a:extLst>
              <a:ext uri="{FF2B5EF4-FFF2-40B4-BE49-F238E27FC236}">
                <a16:creationId xmlns:a16="http://schemas.microsoft.com/office/drawing/2014/main" id="{FFB02E58-BAF1-C668-4B24-1F53658927F3}"/>
              </a:ext>
            </a:extLst>
          </p:cNvPr>
          <p:cNvSpPr/>
          <p:nvPr/>
        </p:nvSpPr>
        <p:spPr>
          <a:xfrm>
            <a:off x="4293843" y="2008406"/>
            <a:ext cx="1963834" cy="780797"/>
          </a:xfrm>
          <a:prstGeom prst="rect">
            <a:avLst/>
          </a:prstGeom>
          <a:solidFill>
            <a:srgbClr val="FFFF00"/>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5" name="TextBox 194">
            <a:extLst>
              <a:ext uri="{FF2B5EF4-FFF2-40B4-BE49-F238E27FC236}">
                <a16:creationId xmlns:a16="http://schemas.microsoft.com/office/drawing/2014/main" id="{C879698E-00E0-AFEE-3FA1-81A90BE97293}"/>
              </a:ext>
            </a:extLst>
          </p:cNvPr>
          <p:cNvSpPr txBox="1"/>
          <p:nvPr/>
        </p:nvSpPr>
        <p:spPr>
          <a:xfrm>
            <a:off x="4183011" y="2150510"/>
            <a:ext cx="2195316" cy="477054"/>
          </a:xfrm>
          <a:prstGeom prst="rect">
            <a:avLst/>
          </a:prstGeom>
          <a:noFill/>
        </p:spPr>
        <p:txBody>
          <a:bodyPr wrap="square" rtlCol="0">
            <a:spAutoFit/>
          </a:bodyPr>
          <a:lstStyle/>
          <a:p>
            <a:pPr algn="ctr"/>
            <a:r>
              <a:rPr lang="en-US" altLang="ko-KR" sz="1600" b="1">
                <a:solidFill>
                  <a:srgbClr val="FF0000"/>
                </a:solidFill>
                <a:latin typeface="+mn-ea"/>
                <a:ea typeface="+mn-ea"/>
              </a:rPr>
              <a:t>DIBL </a:t>
            </a:r>
            <a:r>
              <a:rPr lang="ko-KR" altLang="en-US" sz="1600" b="1">
                <a:solidFill>
                  <a:srgbClr val="FF0000"/>
                </a:solidFill>
                <a:latin typeface="+mn-ea"/>
                <a:ea typeface="+mn-ea"/>
              </a:rPr>
              <a:t>증가 경향성</a:t>
            </a:r>
            <a:endParaRPr lang="en-US" altLang="ko-KR" sz="1600" b="1">
              <a:solidFill>
                <a:srgbClr val="FF0000"/>
              </a:solidFill>
              <a:latin typeface="+mn-ea"/>
              <a:ea typeface="+mn-ea"/>
            </a:endParaRPr>
          </a:p>
          <a:p>
            <a:pPr algn="ctr"/>
            <a:r>
              <a:rPr lang="en-US" altLang="ko-KR" sz="900" b="1">
                <a:solidFill>
                  <a:srgbClr val="FF0000"/>
                </a:solidFill>
                <a:latin typeface="+mn-ea"/>
                <a:ea typeface="+mn-ea"/>
              </a:rPr>
              <a:t>(</a:t>
            </a:r>
            <a:r>
              <a:rPr lang="ko-KR" altLang="en-US" sz="900" b="1">
                <a:solidFill>
                  <a:srgbClr val="FF0000"/>
                </a:solidFill>
                <a:latin typeface="+mn-ea"/>
                <a:ea typeface="+mn-ea"/>
              </a:rPr>
              <a:t>신뢰성 낮은 </a:t>
            </a:r>
            <a:r>
              <a:rPr lang="en-US" altLang="ko-KR" sz="900" b="1">
                <a:solidFill>
                  <a:srgbClr val="FF0000"/>
                </a:solidFill>
                <a:latin typeface="+mn-ea"/>
                <a:ea typeface="+mn-ea"/>
              </a:rPr>
              <a:t>Data </a:t>
            </a:r>
            <a:r>
              <a:rPr lang="ko-KR" altLang="en-US" sz="900" b="1">
                <a:solidFill>
                  <a:srgbClr val="FF0000"/>
                </a:solidFill>
                <a:latin typeface="+mn-ea"/>
                <a:ea typeface="+mn-ea"/>
              </a:rPr>
              <a:t>제외</a:t>
            </a:r>
            <a:r>
              <a:rPr lang="en-US" altLang="ko-KR" sz="900" b="1">
                <a:solidFill>
                  <a:srgbClr val="FF0000"/>
                </a:solidFill>
                <a:latin typeface="+mn-ea"/>
                <a:ea typeface="+mn-ea"/>
              </a:rPr>
              <a:t>)</a:t>
            </a:r>
            <a:endParaRPr lang="ko-KR" altLang="en-US" sz="900" b="1">
              <a:solidFill>
                <a:srgbClr val="FF0000"/>
              </a:solidFill>
              <a:latin typeface="+mn-ea"/>
              <a:ea typeface="+mn-ea"/>
            </a:endParaRPr>
          </a:p>
        </p:txBody>
      </p:sp>
      <p:pic>
        <p:nvPicPr>
          <p:cNvPr id="201" name="그림 200">
            <a:extLst>
              <a:ext uri="{FF2B5EF4-FFF2-40B4-BE49-F238E27FC236}">
                <a16:creationId xmlns:a16="http://schemas.microsoft.com/office/drawing/2014/main" id="{FB3704FA-F759-AF47-E88B-955DA6B8A9C7}"/>
              </a:ext>
            </a:extLst>
          </p:cNvPr>
          <p:cNvPicPr>
            <a:picLocks noChangeAspect="1"/>
          </p:cNvPicPr>
          <p:nvPr/>
        </p:nvPicPr>
        <p:blipFill>
          <a:blip r:embed="rId8"/>
          <a:stretch>
            <a:fillRect/>
          </a:stretch>
        </p:blipFill>
        <p:spPr>
          <a:xfrm>
            <a:off x="6884893" y="1905377"/>
            <a:ext cx="1423955" cy="3408560"/>
          </a:xfrm>
          <a:prstGeom prst="rect">
            <a:avLst/>
          </a:prstGeom>
        </p:spPr>
      </p:pic>
      <p:sp>
        <p:nvSpPr>
          <p:cNvPr id="202" name="직사각형 201">
            <a:extLst>
              <a:ext uri="{FF2B5EF4-FFF2-40B4-BE49-F238E27FC236}">
                <a16:creationId xmlns:a16="http://schemas.microsoft.com/office/drawing/2014/main" id="{BCFE18ED-077B-F08B-DA0B-1C01D0B088A3}"/>
              </a:ext>
            </a:extLst>
          </p:cNvPr>
          <p:cNvSpPr/>
          <p:nvPr/>
        </p:nvSpPr>
        <p:spPr>
          <a:xfrm>
            <a:off x="6656229" y="1648658"/>
            <a:ext cx="1881282" cy="4071965"/>
          </a:xfrm>
          <a:prstGeom prst="rect">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203" name="직선 화살표 연결선 202">
            <a:extLst>
              <a:ext uri="{FF2B5EF4-FFF2-40B4-BE49-F238E27FC236}">
                <a16:creationId xmlns:a16="http://schemas.microsoft.com/office/drawing/2014/main" id="{68ABC880-8729-6F2E-7221-2199E631388B}"/>
              </a:ext>
            </a:extLst>
          </p:cNvPr>
          <p:cNvCxnSpPr>
            <a:cxnSpLocks/>
          </p:cNvCxnSpPr>
          <p:nvPr/>
        </p:nvCxnSpPr>
        <p:spPr>
          <a:xfrm flipH="1">
            <a:off x="6057617" y="4756428"/>
            <a:ext cx="598612" cy="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4" name="직사각형 203">
            <a:extLst>
              <a:ext uri="{FF2B5EF4-FFF2-40B4-BE49-F238E27FC236}">
                <a16:creationId xmlns:a16="http://schemas.microsoft.com/office/drawing/2014/main" id="{D2797533-039C-9DA2-E9C6-B62139DD4D58}"/>
              </a:ext>
            </a:extLst>
          </p:cNvPr>
          <p:cNvSpPr/>
          <p:nvPr/>
        </p:nvSpPr>
        <p:spPr>
          <a:xfrm>
            <a:off x="3695999" y="4357314"/>
            <a:ext cx="2361618" cy="780797"/>
          </a:xfrm>
          <a:prstGeom prst="rect">
            <a:avLst/>
          </a:prstGeom>
          <a:solidFill>
            <a:srgbClr val="FFFF00"/>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5" name="TextBox 204">
            <a:extLst>
              <a:ext uri="{FF2B5EF4-FFF2-40B4-BE49-F238E27FC236}">
                <a16:creationId xmlns:a16="http://schemas.microsoft.com/office/drawing/2014/main" id="{7F3CCCAE-64A1-FF6F-5961-FB811FE39693}"/>
              </a:ext>
            </a:extLst>
          </p:cNvPr>
          <p:cNvSpPr txBox="1"/>
          <p:nvPr/>
        </p:nvSpPr>
        <p:spPr>
          <a:xfrm>
            <a:off x="3382966" y="4578435"/>
            <a:ext cx="3044600" cy="338554"/>
          </a:xfrm>
          <a:prstGeom prst="rect">
            <a:avLst/>
          </a:prstGeom>
          <a:noFill/>
        </p:spPr>
        <p:txBody>
          <a:bodyPr wrap="square" rtlCol="0">
            <a:spAutoFit/>
          </a:bodyPr>
          <a:lstStyle/>
          <a:p>
            <a:pPr algn="ctr"/>
            <a:r>
              <a:rPr lang="en-US" altLang="ko-KR" sz="1600" b="1">
                <a:solidFill>
                  <a:srgbClr val="FF0000"/>
                </a:solidFill>
                <a:latin typeface="+mn-ea"/>
                <a:ea typeface="+mn-ea"/>
              </a:rPr>
              <a:t>SS/Ion/Ioff </a:t>
            </a:r>
            <a:r>
              <a:rPr lang="ko-KR" altLang="en-US" sz="1600" b="1">
                <a:solidFill>
                  <a:srgbClr val="FF0000"/>
                </a:solidFill>
                <a:latin typeface="+mn-ea"/>
                <a:ea typeface="+mn-ea"/>
              </a:rPr>
              <a:t>감소 경향성</a:t>
            </a:r>
            <a:endParaRPr lang="en-US" altLang="ko-KR" sz="1600" b="1">
              <a:solidFill>
                <a:srgbClr val="FF0000"/>
              </a:solidFill>
              <a:latin typeface="+mn-ea"/>
              <a:ea typeface="+mn-ea"/>
            </a:endParaRPr>
          </a:p>
        </p:txBody>
      </p:sp>
      <p:sp>
        <p:nvSpPr>
          <p:cNvPr id="211" name="화살표: 아래쪽 210">
            <a:extLst>
              <a:ext uri="{FF2B5EF4-FFF2-40B4-BE49-F238E27FC236}">
                <a16:creationId xmlns:a16="http://schemas.microsoft.com/office/drawing/2014/main" id="{53F270EA-1CB6-7A14-4CED-D9298A6D6730}"/>
              </a:ext>
            </a:extLst>
          </p:cNvPr>
          <p:cNvSpPr/>
          <p:nvPr/>
        </p:nvSpPr>
        <p:spPr>
          <a:xfrm>
            <a:off x="1490465" y="1878338"/>
            <a:ext cx="344384" cy="3943661"/>
          </a:xfrm>
          <a:prstGeom prst="downArrow">
            <a:avLst/>
          </a:prstGeom>
          <a:solidFill>
            <a:schemeClr val="accent2">
              <a:lumMod val="60000"/>
              <a:lumOff val="40000"/>
            </a:schemeClr>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2" name="TextBox 211">
            <a:extLst>
              <a:ext uri="{FF2B5EF4-FFF2-40B4-BE49-F238E27FC236}">
                <a16:creationId xmlns:a16="http://schemas.microsoft.com/office/drawing/2014/main" id="{6CA84922-26D6-A187-A59B-843749F20D2D}"/>
              </a:ext>
            </a:extLst>
          </p:cNvPr>
          <p:cNvSpPr txBox="1"/>
          <p:nvPr/>
        </p:nvSpPr>
        <p:spPr>
          <a:xfrm>
            <a:off x="603388" y="5863991"/>
            <a:ext cx="2262250" cy="523220"/>
          </a:xfrm>
          <a:prstGeom prst="rect">
            <a:avLst/>
          </a:prstGeom>
          <a:noFill/>
        </p:spPr>
        <p:txBody>
          <a:bodyPr wrap="square" rtlCol="0">
            <a:spAutoFit/>
          </a:bodyPr>
          <a:lstStyle/>
          <a:p>
            <a:pPr algn="ctr"/>
            <a:r>
              <a:rPr lang="en-US" altLang="ko-KR" b="1">
                <a:solidFill>
                  <a:schemeClr val="accent2">
                    <a:lumMod val="75000"/>
                  </a:schemeClr>
                </a:solidFill>
                <a:latin typeface="+mn-ea"/>
                <a:ea typeface="+mn-ea"/>
              </a:rPr>
              <a:t>Drain</a:t>
            </a:r>
            <a:r>
              <a:rPr lang="ko-KR" altLang="en-US" b="1">
                <a:solidFill>
                  <a:schemeClr val="accent2">
                    <a:lumMod val="75000"/>
                  </a:schemeClr>
                </a:solidFill>
                <a:latin typeface="+mn-ea"/>
                <a:ea typeface="+mn-ea"/>
              </a:rPr>
              <a:t> </a:t>
            </a:r>
            <a:r>
              <a:rPr lang="en-US" altLang="ko-KR" b="1">
                <a:solidFill>
                  <a:schemeClr val="accent2">
                    <a:lumMod val="75000"/>
                  </a:schemeClr>
                </a:solidFill>
                <a:latin typeface="+mn-ea"/>
                <a:ea typeface="+mn-ea"/>
              </a:rPr>
              <a:t>Gate</a:t>
            </a:r>
          </a:p>
          <a:p>
            <a:pPr algn="ctr"/>
            <a:r>
              <a:rPr lang="ko-KR" altLang="en-US" b="1">
                <a:solidFill>
                  <a:schemeClr val="accent2">
                    <a:lumMod val="75000"/>
                  </a:schemeClr>
                </a:solidFill>
                <a:latin typeface="+mn-ea"/>
                <a:ea typeface="+mn-ea"/>
              </a:rPr>
              <a:t>비율 증가</a:t>
            </a:r>
          </a:p>
        </p:txBody>
      </p:sp>
      <p:sp>
        <p:nvSpPr>
          <p:cNvPr id="214" name="직사각형 213">
            <a:extLst>
              <a:ext uri="{FF2B5EF4-FFF2-40B4-BE49-F238E27FC236}">
                <a16:creationId xmlns:a16="http://schemas.microsoft.com/office/drawing/2014/main" id="{34D4E722-693A-5209-3A6E-0A547AA45582}"/>
              </a:ext>
            </a:extLst>
          </p:cNvPr>
          <p:cNvSpPr/>
          <p:nvPr/>
        </p:nvSpPr>
        <p:spPr>
          <a:xfrm>
            <a:off x="8656306" y="2180223"/>
            <a:ext cx="3155252" cy="568376"/>
          </a:xfrm>
          <a:prstGeom prst="rect">
            <a:avLst/>
          </a:prstGeom>
          <a:solidFill>
            <a:schemeClr val="accent5">
              <a:lumMod val="20000"/>
              <a:lumOff val="80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5" name="TextBox 214">
            <a:extLst>
              <a:ext uri="{FF2B5EF4-FFF2-40B4-BE49-F238E27FC236}">
                <a16:creationId xmlns:a16="http://schemas.microsoft.com/office/drawing/2014/main" id="{F83567C0-0CD9-07CF-356D-DE80EF083A74}"/>
              </a:ext>
            </a:extLst>
          </p:cNvPr>
          <p:cNvSpPr txBox="1"/>
          <p:nvPr/>
        </p:nvSpPr>
        <p:spPr>
          <a:xfrm>
            <a:off x="8713223" y="2218189"/>
            <a:ext cx="3098335" cy="492443"/>
          </a:xfrm>
          <a:prstGeom prst="rect">
            <a:avLst/>
          </a:prstGeom>
          <a:noFill/>
        </p:spPr>
        <p:txBody>
          <a:bodyPr wrap="square" rtlCol="0">
            <a:spAutoFit/>
          </a:bodyPr>
          <a:lstStyle/>
          <a:p>
            <a:pPr algn="ctr"/>
            <a:r>
              <a:rPr lang="en-US" altLang="ko-KR" b="1">
                <a:solidFill>
                  <a:schemeClr val="bg2">
                    <a:lumMod val="75000"/>
                  </a:schemeClr>
                </a:solidFill>
                <a:latin typeface="+mn-ea"/>
                <a:ea typeface="+mn-ea"/>
              </a:rPr>
              <a:t>DIBL</a:t>
            </a:r>
          </a:p>
          <a:p>
            <a:pPr algn="ctr"/>
            <a:r>
              <a:rPr lang="en-US" altLang="ko-KR" sz="1100" b="1">
                <a:solidFill>
                  <a:schemeClr val="bg2">
                    <a:lumMod val="75000"/>
                  </a:schemeClr>
                </a:solidFill>
                <a:latin typeface="+mn-ea"/>
                <a:ea typeface="+mn-ea"/>
              </a:rPr>
              <a:t>Trade-off </a:t>
            </a:r>
            <a:r>
              <a:rPr lang="ko-KR" altLang="en-US" sz="1100" b="1">
                <a:solidFill>
                  <a:schemeClr val="bg2">
                    <a:lumMod val="75000"/>
                  </a:schemeClr>
                </a:solidFill>
                <a:latin typeface="+mn-ea"/>
                <a:ea typeface="+mn-ea"/>
              </a:rPr>
              <a:t>의 영향으로 신뢰성 낮음</a:t>
            </a:r>
          </a:p>
        </p:txBody>
      </p:sp>
      <p:sp>
        <p:nvSpPr>
          <p:cNvPr id="216" name="직사각형 215">
            <a:extLst>
              <a:ext uri="{FF2B5EF4-FFF2-40B4-BE49-F238E27FC236}">
                <a16:creationId xmlns:a16="http://schemas.microsoft.com/office/drawing/2014/main" id="{E1EA39F5-DB6A-8665-2E7F-D5A870B37A0E}"/>
              </a:ext>
            </a:extLst>
          </p:cNvPr>
          <p:cNvSpPr/>
          <p:nvPr/>
        </p:nvSpPr>
        <p:spPr>
          <a:xfrm>
            <a:off x="8656306" y="2926514"/>
            <a:ext cx="3155252" cy="758127"/>
          </a:xfrm>
          <a:prstGeom prst="rect">
            <a:avLst/>
          </a:prstGeom>
          <a:solidFill>
            <a:schemeClr val="accent5">
              <a:lumMod val="20000"/>
              <a:lumOff val="80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7" name="TextBox 216">
            <a:extLst>
              <a:ext uri="{FF2B5EF4-FFF2-40B4-BE49-F238E27FC236}">
                <a16:creationId xmlns:a16="http://schemas.microsoft.com/office/drawing/2014/main" id="{334C2CBB-9408-0C1E-6611-19CADEAF27B8}"/>
              </a:ext>
            </a:extLst>
          </p:cNvPr>
          <p:cNvSpPr txBox="1"/>
          <p:nvPr/>
        </p:nvSpPr>
        <p:spPr>
          <a:xfrm>
            <a:off x="8713223" y="2964481"/>
            <a:ext cx="3098335" cy="646331"/>
          </a:xfrm>
          <a:prstGeom prst="rect">
            <a:avLst/>
          </a:prstGeom>
          <a:noFill/>
        </p:spPr>
        <p:txBody>
          <a:bodyPr wrap="square" rtlCol="0">
            <a:spAutoFit/>
          </a:bodyPr>
          <a:lstStyle/>
          <a:p>
            <a:pPr algn="ctr"/>
            <a:r>
              <a:rPr lang="en-US" altLang="ko-KR" b="1">
                <a:solidFill>
                  <a:schemeClr val="bg2">
                    <a:lumMod val="75000"/>
                  </a:schemeClr>
                </a:solidFill>
                <a:latin typeface="+mn-ea"/>
                <a:ea typeface="+mn-ea"/>
              </a:rPr>
              <a:t>SS</a:t>
            </a:r>
          </a:p>
          <a:p>
            <a:pPr algn="ctr"/>
            <a:r>
              <a:rPr lang="en-US" altLang="ko-KR" sz="1100" b="1">
                <a:solidFill>
                  <a:schemeClr val="bg2">
                    <a:lumMod val="75000"/>
                  </a:schemeClr>
                </a:solidFill>
                <a:latin typeface="+mn-ea"/>
                <a:ea typeface="+mn-ea"/>
              </a:rPr>
              <a:t>Drain Gate </a:t>
            </a:r>
            <a:r>
              <a:rPr lang="ko-KR" altLang="en-US" sz="1100" b="1">
                <a:solidFill>
                  <a:schemeClr val="bg2">
                    <a:lumMod val="75000"/>
                  </a:schemeClr>
                </a:solidFill>
                <a:latin typeface="+mn-ea"/>
                <a:ea typeface="+mn-ea"/>
              </a:rPr>
              <a:t>영역 확대 → </a:t>
            </a:r>
            <a:endParaRPr lang="en-US" altLang="ko-KR" sz="1100" b="1">
              <a:solidFill>
                <a:schemeClr val="bg2">
                  <a:lumMod val="75000"/>
                </a:schemeClr>
              </a:solidFill>
              <a:latin typeface="+mn-ea"/>
              <a:ea typeface="+mn-ea"/>
            </a:endParaRPr>
          </a:p>
          <a:p>
            <a:pPr algn="ctr"/>
            <a:r>
              <a:rPr lang="en-US" altLang="ko-KR" sz="1100" b="1">
                <a:solidFill>
                  <a:schemeClr val="bg2">
                    <a:lumMod val="75000"/>
                  </a:schemeClr>
                </a:solidFill>
                <a:latin typeface="+mn-ea"/>
                <a:ea typeface="+mn-ea"/>
              </a:rPr>
              <a:t>channel barrier </a:t>
            </a:r>
            <a:r>
              <a:rPr lang="ko-KR" altLang="en-US" sz="1100" b="1">
                <a:solidFill>
                  <a:schemeClr val="bg2">
                    <a:lumMod val="75000"/>
                  </a:schemeClr>
                </a:solidFill>
                <a:latin typeface="+mn-ea"/>
                <a:ea typeface="+mn-ea"/>
              </a:rPr>
              <a:t>제어가 일부 개선</a:t>
            </a:r>
          </a:p>
        </p:txBody>
      </p:sp>
      <p:sp>
        <p:nvSpPr>
          <p:cNvPr id="218" name="직사각형 217">
            <a:extLst>
              <a:ext uri="{FF2B5EF4-FFF2-40B4-BE49-F238E27FC236}">
                <a16:creationId xmlns:a16="http://schemas.microsoft.com/office/drawing/2014/main" id="{B03F6607-39D2-D97C-9386-BB6439198C80}"/>
              </a:ext>
            </a:extLst>
          </p:cNvPr>
          <p:cNvSpPr/>
          <p:nvPr/>
        </p:nvSpPr>
        <p:spPr>
          <a:xfrm>
            <a:off x="8656306" y="3862556"/>
            <a:ext cx="3155252" cy="758127"/>
          </a:xfrm>
          <a:prstGeom prst="rect">
            <a:avLst/>
          </a:prstGeom>
          <a:solidFill>
            <a:schemeClr val="accent5">
              <a:lumMod val="20000"/>
              <a:lumOff val="80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9" name="TextBox 218">
            <a:extLst>
              <a:ext uri="{FF2B5EF4-FFF2-40B4-BE49-F238E27FC236}">
                <a16:creationId xmlns:a16="http://schemas.microsoft.com/office/drawing/2014/main" id="{FE4D31E3-FEE3-A0BB-94DA-A3C115427356}"/>
              </a:ext>
            </a:extLst>
          </p:cNvPr>
          <p:cNvSpPr txBox="1"/>
          <p:nvPr/>
        </p:nvSpPr>
        <p:spPr>
          <a:xfrm>
            <a:off x="8713223" y="3900523"/>
            <a:ext cx="3098335" cy="646331"/>
          </a:xfrm>
          <a:prstGeom prst="rect">
            <a:avLst/>
          </a:prstGeom>
          <a:noFill/>
        </p:spPr>
        <p:txBody>
          <a:bodyPr wrap="square" rtlCol="0">
            <a:spAutoFit/>
          </a:bodyPr>
          <a:lstStyle/>
          <a:p>
            <a:pPr algn="ctr"/>
            <a:r>
              <a:rPr lang="en-US" altLang="ko-KR" b="1">
                <a:solidFill>
                  <a:schemeClr val="bg2">
                    <a:lumMod val="75000"/>
                  </a:schemeClr>
                </a:solidFill>
                <a:latin typeface="+mn-ea"/>
                <a:ea typeface="+mn-ea"/>
              </a:rPr>
              <a:t>Ion</a:t>
            </a:r>
          </a:p>
          <a:p>
            <a:pPr algn="ctr"/>
            <a:r>
              <a:rPr lang="en-US" altLang="ko-KR" sz="1100" b="1">
                <a:solidFill>
                  <a:schemeClr val="bg2">
                    <a:lumMod val="75000"/>
                  </a:schemeClr>
                </a:solidFill>
                <a:latin typeface="+mn-ea"/>
                <a:ea typeface="+mn-ea"/>
              </a:rPr>
              <a:t>Source Gate </a:t>
            </a:r>
            <a:r>
              <a:rPr lang="ko-KR" altLang="en-US" sz="1100" b="1">
                <a:solidFill>
                  <a:schemeClr val="bg2">
                    <a:lumMod val="75000"/>
                  </a:schemeClr>
                </a:solidFill>
                <a:latin typeface="+mn-ea"/>
                <a:ea typeface="+mn-ea"/>
              </a:rPr>
              <a:t>영역 감소 </a:t>
            </a:r>
            <a:r>
              <a:rPr lang="ko-KR" altLang="en-US" sz="1100" b="1">
                <a:solidFill>
                  <a:schemeClr val="bg2">
                    <a:lumMod val="75000"/>
                  </a:schemeClr>
                </a:solidFill>
                <a:latin typeface="+mn-ea"/>
              </a:rPr>
              <a:t>→ </a:t>
            </a:r>
            <a:endParaRPr lang="en-US" altLang="ko-KR" sz="1100" b="1">
              <a:solidFill>
                <a:schemeClr val="bg2">
                  <a:lumMod val="75000"/>
                </a:schemeClr>
              </a:solidFill>
              <a:latin typeface="+mn-ea"/>
            </a:endParaRPr>
          </a:p>
          <a:p>
            <a:pPr algn="ctr"/>
            <a:r>
              <a:rPr lang="en-US" altLang="ko-KR" sz="1100" b="1">
                <a:solidFill>
                  <a:schemeClr val="bg2">
                    <a:lumMod val="75000"/>
                  </a:schemeClr>
                </a:solidFill>
                <a:latin typeface="+mn-ea"/>
              </a:rPr>
              <a:t>carrier injection </a:t>
            </a:r>
            <a:r>
              <a:rPr lang="ko-KR" altLang="en-US" sz="1100" b="1">
                <a:solidFill>
                  <a:schemeClr val="bg2">
                    <a:lumMod val="75000"/>
                  </a:schemeClr>
                </a:solidFill>
                <a:latin typeface="+mn-ea"/>
              </a:rPr>
              <a:t>유지 효과가 약화</a:t>
            </a:r>
            <a:endParaRPr lang="en-US" altLang="ko-KR" sz="1100" b="1">
              <a:solidFill>
                <a:schemeClr val="bg2">
                  <a:lumMod val="75000"/>
                </a:schemeClr>
              </a:solidFill>
              <a:latin typeface="+mn-ea"/>
            </a:endParaRPr>
          </a:p>
        </p:txBody>
      </p:sp>
      <p:sp>
        <p:nvSpPr>
          <p:cNvPr id="220" name="직사각형 219">
            <a:extLst>
              <a:ext uri="{FF2B5EF4-FFF2-40B4-BE49-F238E27FC236}">
                <a16:creationId xmlns:a16="http://schemas.microsoft.com/office/drawing/2014/main" id="{386DC241-BF1A-8558-0C61-BE49374F0C2F}"/>
              </a:ext>
            </a:extLst>
          </p:cNvPr>
          <p:cNvSpPr/>
          <p:nvPr/>
        </p:nvSpPr>
        <p:spPr>
          <a:xfrm>
            <a:off x="8656306" y="4798598"/>
            <a:ext cx="3155252" cy="758127"/>
          </a:xfrm>
          <a:prstGeom prst="rect">
            <a:avLst/>
          </a:prstGeom>
          <a:solidFill>
            <a:schemeClr val="accent5">
              <a:lumMod val="20000"/>
              <a:lumOff val="80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1" name="TextBox 220">
            <a:extLst>
              <a:ext uri="{FF2B5EF4-FFF2-40B4-BE49-F238E27FC236}">
                <a16:creationId xmlns:a16="http://schemas.microsoft.com/office/drawing/2014/main" id="{8CE83280-291B-60CC-B598-877823F84EE0}"/>
              </a:ext>
            </a:extLst>
          </p:cNvPr>
          <p:cNvSpPr txBox="1"/>
          <p:nvPr/>
        </p:nvSpPr>
        <p:spPr>
          <a:xfrm>
            <a:off x="8713223" y="4836565"/>
            <a:ext cx="3098335" cy="646331"/>
          </a:xfrm>
          <a:prstGeom prst="rect">
            <a:avLst/>
          </a:prstGeom>
          <a:noFill/>
        </p:spPr>
        <p:txBody>
          <a:bodyPr wrap="square" rtlCol="0">
            <a:spAutoFit/>
          </a:bodyPr>
          <a:lstStyle/>
          <a:p>
            <a:pPr algn="ctr"/>
            <a:r>
              <a:rPr lang="en-US" altLang="ko-KR" b="1">
                <a:solidFill>
                  <a:schemeClr val="bg2">
                    <a:lumMod val="75000"/>
                  </a:schemeClr>
                </a:solidFill>
                <a:latin typeface="+mn-ea"/>
                <a:ea typeface="+mn-ea"/>
              </a:rPr>
              <a:t>Ioff</a:t>
            </a:r>
          </a:p>
          <a:p>
            <a:pPr algn="ctr"/>
            <a:r>
              <a:rPr lang="en-US" altLang="ko-KR" sz="1100" b="1">
                <a:solidFill>
                  <a:schemeClr val="bg2">
                    <a:lumMod val="75000"/>
                  </a:schemeClr>
                </a:solidFill>
                <a:latin typeface="+mn-ea"/>
                <a:ea typeface="+mn-ea"/>
              </a:rPr>
              <a:t>Drain Gate </a:t>
            </a:r>
            <a:r>
              <a:rPr lang="ko-KR" altLang="en-US" sz="1100" b="1">
                <a:solidFill>
                  <a:schemeClr val="bg2">
                    <a:lumMod val="75000"/>
                  </a:schemeClr>
                </a:solidFill>
                <a:latin typeface="+mn-ea"/>
                <a:ea typeface="+mn-ea"/>
              </a:rPr>
              <a:t>영역 확대 →</a:t>
            </a:r>
            <a:endParaRPr lang="en-US" altLang="ko-KR" sz="1100" b="1">
              <a:solidFill>
                <a:schemeClr val="bg2">
                  <a:lumMod val="75000"/>
                </a:schemeClr>
              </a:solidFill>
              <a:latin typeface="+mn-ea"/>
              <a:ea typeface="+mn-ea"/>
            </a:endParaRPr>
          </a:p>
          <a:p>
            <a:pPr algn="ctr"/>
            <a:r>
              <a:rPr lang="en-US" altLang="ko-KR" sz="1100" b="1">
                <a:solidFill>
                  <a:schemeClr val="bg2">
                    <a:lumMod val="75000"/>
                  </a:schemeClr>
                </a:solidFill>
                <a:latin typeface="+mn-ea"/>
                <a:ea typeface="+mn-ea"/>
              </a:rPr>
              <a:t>drain </a:t>
            </a:r>
            <a:r>
              <a:rPr lang="ko-KR" altLang="en-US" sz="1100" b="1">
                <a:solidFill>
                  <a:schemeClr val="bg2">
                    <a:lumMod val="75000"/>
                  </a:schemeClr>
                </a:solidFill>
                <a:latin typeface="+mn-ea"/>
                <a:ea typeface="+mn-ea"/>
              </a:rPr>
              <a:t>전계 침투 및 </a:t>
            </a:r>
            <a:r>
              <a:rPr lang="en-US" altLang="ko-KR" sz="1100" b="1">
                <a:solidFill>
                  <a:schemeClr val="bg2">
                    <a:lumMod val="75000"/>
                  </a:schemeClr>
                </a:solidFill>
                <a:latin typeface="+mn-ea"/>
                <a:ea typeface="+mn-ea"/>
              </a:rPr>
              <a:t>off-state leakage</a:t>
            </a:r>
            <a:r>
              <a:rPr lang="ko-KR" altLang="en-US" sz="1100" b="1">
                <a:solidFill>
                  <a:schemeClr val="bg2">
                    <a:lumMod val="75000"/>
                  </a:schemeClr>
                </a:solidFill>
                <a:latin typeface="+mn-ea"/>
                <a:ea typeface="+mn-ea"/>
              </a:rPr>
              <a:t> 억제</a:t>
            </a:r>
          </a:p>
        </p:txBody>
      </p:sp>
      <p:sp>
        <p:nvSpPr>
          <p:cNvPr id="223" name="TextBox 222">
            <a:extLst>
              <a:ext uri="{FF2B5EF4-FFF2-40B4-BE49-F238E27FC236}">
                <a16:creationId xmlns:a16="http://schemas.microsoft.com/office/drawing/2014/main" id="{719B6C3B-A615-A907-0616-DF17DE007D17}"/>
              </a:ext>
            </a:extLst>
          </p:cNvPr>
          <p:cNvSpPr txBox="1"/>
          <p:nvPr/>
        </p:nvSpPr>
        <p:spPr>
          <a:xfrm>
            <a:off x="8684764" y="1753292"/>
            <a:ext cx="3098335" cy="369332"/>
          </a:xfrm>
          <a:prstGeom prst="rect">
            <a:avLst/>
          </a:prstGeom>
          <a:noFill/>
        </p:spPr>
        <p:txBody>
          <a:bodyPr wrap="square" rtlCol="0">
            <a:spAutoFit/>
          </a:bodyPr>
          <a:lstStyle/>
          <a:p>
            <a:pPr algn="ctr"/>
            <a:r>
              <a:rPr lang="ko-KR" altLang="en-US" sz="1800" b="1">
                <a:solidFill>
                  <a:schemeClr val="bg2">
                    <a:lumMod val="75000"/>
                  </a:schemeClr>
                </a:solidFill>
                <a:latin typeface="+mn-ea"/>
                <a:ea typeface="+mn-ea"/>
              </a:rPr>
              <a:t>원인 고찰</a:t>
            </a:r>
            <a:endParaRPr lang="ko-KR" altLang="en-US" b="1">
              <a:solidFill>
                <a:schemeClr val="bg2">
                  <a:lumMod val="75000"/>
                </a:schemeClr>
              </a:solidFill>
              <a:latin typeface="+mn-ea"/>
              <a:ea typeface="+mn-ea"/>
            </a:endParaRPr>
          </a:p>
        </p:txBody>
      </p:sp>
      <p:pic>
        <p:nvPicPr>
          <p:cNvPr id="3" name="그림 2" descr="반도체공학회 공식 홈페이지 | The Institute of Semiconductor Engineers">
            <a:extLst>
              <a:ext uri="{FF2B5EF4-FFF2-40B4-BE49-F238E27FC236}">
                <a16:creationId xmlns:a16="http://schemas.microsoft.com/office/drawing/2014/main" id="{0E2C8079-771A-C704-C842-87B0EF861004}"/>
              </a:ext>
            </a:extLst>
          </p:cNvPr>
          <p:cNvPicPr>
            <a:picLocks noChangeAspect="1"/>
          </p:cNvPicPr>
          <p:nvPr/>
        </p:nvPicPr>
        <p:blipFill>
          <a:blip r:embed="rId9"/>
          <a:stretch>
            <a:fillRect/>
          </a:stretch>
        </p:blipFill>
        <p:spPr>
          <a:xfrm>
            <a:off x="10697131" y="142090"/>
            <a:ext cx="1279133" cy="262905"/>
          </a:xfrm>
          <a:prstGeom prst="rect">
            <a:avLst/>
          </a:prstGeom>
        </p:spPr>
      </p:pic>
    </p:spTree>
    <p:extLst>
      <p:ext uri="{BB962C8B-B14F-4D97-AF65-F5344CB8AC3E}">
        <p14:creationId xmlns:p14="http://schemas.microsoft.com/office/powerpoint/2010/main" val="42806495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6">
          <a:extLst>
            <a:ext uri="{FF2B5EF4-FFF2-40B4-BE49-F238E27FC236}">
              <a16:creationId xmlns:a16="http://schemas.microsoft.com/office/drawing/2014/main" id="{07CE41A2-3CD6-EA7A-BEE6-B865D3A9DB61}"/>
            </a:ext>
          </a:extLst>
        </p:cNvPr>
        <p:cNvGrpSpPr/>
        <p:nvPr/>
      </p:nvGrpSpPr>
      <p:grpSpPr>
        <a:xfrm>
          <a:off x="0" y="0"/>
          <a:ext cx="0" cy="0"/>
          <a:chOff x="0" y="0"/>
          <a:chExt cx="0" cy="0"/>
        </a:xfrm>
      </p:grpSpPr>
      <p:sp>
        <p:nvSpPr>
          <p:cNvPr id="207" name="Google Shape;207;p21">
            <a:extLst>
              <a:ext uri="{FF2B5EF4-FFF2-40B4-BE49-F238E27FC236}">
                <a16:creationId xmlns:a16="http://schemas.microsoft.com/office/drawing/2014/main" id="{DF536DC6-7305-E1DE-6007-55D06D1F2C7E}"/>
              </a:ext>
            </a:extLst>
          </p:cNvPr>
          <p:cNvSpPr/>
          <p:nvPr/>
        </p:nvSpPr>
        <p:spPr>
          <a:xfrm>
            <a:off x="5577939" y="227529"/>
            <a:ext cx="1143000" cy="47700"/>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08" name="Google Shape;208;p21">
            <a:extLst>
              <a:ext uri="{FF2B5EF4-FFF2-40B4-BE49-F238E27FC236}">
                <a16:creationId xmlns:a16="http://schemas.microsoft.com/office/drawing/2014/main" id="{21F34AA7-7B40-1DEA-AFBC-6B51860291E1}"/>
              </a:ext>
            </a:extLst>
          </p:cNvPr>
          <p:cNvSpPr txBox="1"/>
          <p:nvPr/>
        </p:nvSpPr>
        <p:spPr>
          <a:xfrm>
            <a:off x="2535546" y="339857"/>
            <a:ext cx="7311000"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ko-KR" altLang="en-US" sz="3600" b="1">
                <a:solidFill>
                  <a:srgbClr val="0F172A"/>
                </a:solidFill>
                <a:latin typeface="+mn-ea"/>
                <a:ea typeface="+mn-ea"/>
                <a:cs typeface="Poppins"/>
                <a:sym typeface="Poppins"/>
              </a:rPr>
              <a:t>결론</a:t>
            </a:r>
            <a:endParaRPr sz="1050" dirty="0">
              <a:latin typeface="+mn-ea"/>
              <a:ea typeface="+mn-ea"/>
            </a:endParaRPr>
          </a:p>
        </p:txBody>
      </p:sp>
      <p:pic>
        <p:nvPicPr>
          <p:cNvPr id="3" name="그림 2" descr="반도체공학회 공식 홈페이지 | The Institute of Semiconductor Engineers">
            <a:extLst>
              <a:ext uri="{FF2B5EF4-FFF2-40B4-BE49-F238E27FC236}">
                <a16:creationId xmlns:a16="http://schemas.microsoft.com/office/drawing/2014/main" id="{6EE88125-7189-E0E8-47AA-C86334F9D00D}"/>
              </a:ext>
            </a:extLst>
          </p:cNvPr>
          <p:cNvPicPr>
            <a:picLocks noChangeAspect="1"/>
          </p:cNvPicPr>
          <p:nvPr/>
        </p:nvPicPr>
        <p:blipFill>
          <a:blip r:embed="rId3"/>
          <a:stretch>
            <a:fillRect/>
          </a:stretch>
        </p:blipFill>
        <p:spPr>
          <a:xfrm>
            <a:off x="10697131" y="142090"/>
            <a:ext cx="1279133" cy="262905"/>
          </a:xfrm>
          <a:prstGeom prst="rect">
            <a:avLst/>
          </a:prstGeom>
        </p:spPr>
      </p:pic>
      <p:grpSp>
        <p:nvGrpSpPr>
          <p:cNvPr id="6" name="그룹 5">
            <a:extLst>
              <a:ext uri="{FF2B5EF4-FFF2-40B4-BE49-F238E27FC236}">
                <a16:creationId xmlns:a16="http://schemas.microsoft.com/office/drawing/2014/main" id="{B8A01432-0CF7-B53A-0F35-4BC31BC92374}"/>
              </a:ext>
            </a:extLst>
          </p:cNvPr>
          <p:cNvGrpSpPr/>
          <p:nvPr/>
        </p:nvGrpSpPr>
        <p:grpSpPr>
          <a:xfrm>
            <a:off x="507911" y="1173494"/>
            <a:ext cx="11283056" cy="2569107"/>
            <a:chOff x="274110" y="3428999"/>
            <a:chExt cx="11283056" cy="2569107"/>
          </a:xfrm>
        </p:grpSpPr>
        <p:sp>
          <p:nvSpPr>
            <p:cNvPr id="7" name="사각형: 둥근 모서리 6">
              <a:extLst>
                <a:ext uri="{FF2B5EF4-FFF2-40B4-BE49-F238E27FC236}">
                  <a16:creationId xmlns:a16="http://schemas.microsoft.com/office/drawing/2014/main" id="{C3CD6722-CF31-E407-D0CC-0D5ADCCE433A}"/>
                </a:ext>
              </a:extLst>
            </p:cNvPr>
            <p:cNvSpPr/>
            <p:nvPr/>
          </p:nvSpPr>
          <p:spPr>
            <a:xfrm>
              <a:off x="2321626" y="3429000"/>
              <a:ext cx="9235540" cy="649263"/>
            </a:xfrm>
            <a:prstGeom prst="roundRect">
              <a:avLst/>
            </a:prstGeom>
            <a:solidFill>
              <a:srgbClr val="DBEE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ko-KR" sz="1800" b="1">
                  <a:solidFill>
                    <a:srgbClr val="17375E"/>
                  </a:solidFill>
                </a:rPr>
                <a:t>DMG : DIBL/Ioff </a:t>
              </a:r>
              <a:r>
                <a:rPr lang="ko-KR" altLang="en-US" sz="1800" b="1">
                  <a:solidFill>
                    <a:srgbClr val="17375E"/>
                  </a:solidFill>
                </a:rPr>
                <a:t>감소 경향성</a:t>
              </a:r>
              <a:endParaRPr lang="en-US" altLang="ko-KR" sz="1800" b="1">
                <a:solidFill>
                  <a:srgbClr val="17375E"/>
                </a:solidFill>
              </a:endParaRPr>
            </a:p>
            <a:p>
              <a:pPr algn="ctr"/>
              <a:r>
                <a:rPr lang="en-US" altLang="ko-KR" sz="1200" b="1">
                  <a:solidFill>
                    <a:srgbClr val="17375E"/>
                  </a:solidFill>
                </a:rPr>
                <a:t>Source/Drain gate WF </a:t>
              </a:r>
              <a:r>
                <a:rPr lang="ko-KR" altLang="en-US" sz="1200" b="1">
                  <a:solidFill>
                    <a:srgbClr val="17375E"/>
                  </a:solidFill>
                </a:rPr>
                <a:t>역할 분리 효과 확인</a:t>
              </a:r>
            </a:p>
          </p:txBody>
        </p:sp>
        <p:sp>
          <p:nvSpPr>
            <p:cNvPr id="8" name="사각형: 둥근 모서리 7">
              <a:extLst>
                <a:ext uri="{FF2B5EF4-FFF2-40B4-BE49-F238E27FC236}">
                  <a16:creationId xmlns:a16="http://schemas.microsoft.com/office/drawing/2014/main" id="{2B62A86B-3F54-88CB-CB2B-B1E522614D79}"/>
                </a:ext>
              </a:extLst>
            </p:cNvPr>
            <p:cNvSpPr/>
            <p:nvPr/>
          </p:nvSpPr>
          <p:spPr>
            <a:xfrm>
              <a:off x="274110" y="3428999"/>
              <a:ext cx="1845636" cy="649263"/>
            </a:xfrm>
            <a:prstGeom prst="roundRect">
              <a:avLst/>
            </a:prstGeom>
            <a:solidFill>
              <a:srgbClr val="DBEE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sz="2000" b="1">
                  <a:solidFill>
                    <a:srgbClr val="17375E"/>
                  </a:solidFill>
                  <a:latin typeface="+mj-ea"/>
                  <a:ea typeface="+mj-ea"/>
                </a:rPr>
                <a:t>결과 </a:t>
              </a:r>
              <a:r>
                <a:rPr lang="en-US" altLang="ko-KR" sz="2000" b="1">
                  <a:solidFill>
                    <a:srgbClr val="17375E"/>
                  </a:solidFill>
                  <a:latin typeface="+mj-ea"/>
                  <a:ea typeface="+mj-ea"/>
                </a:rPr>
                <a:t>1</a:t>
              </a:r>
              <a:endParaRPr lang="ko-KR" altLang="en-US" sz="2000" b="1">
                <a:solidFill>
                  <a:srgbClr val="17375E"/>
                </a:solidFill>
                <a:latin typeface="+mj-ea"/>
                <a:ea typeface="+mj-ea"/>
              </a:endParaRPr>
            </a:p>
          </p:txBody>
        </p:sp>
        <p:sp>
          <p:nvSpPr>
            <p:cNvPr id="9" name="사각형: 둥근 모서리 8">
              <a:extLst>
                <a:ext uri="{FF2B5EF4-FFF2-40B4-BE49-F238E27FC236}">
                  <a16:creationId xmlns:a16="http://schemas.microsoft.com/office/drawing/2014/main" id="{3C2C29AA-7C64-84C7-4B62-B3F92355C72D}"/>
                </a:ext>
              </a:extLst>
            </p:cNvPr>
            <p:cNvSpPr/>
            <p:nvPr/>
          </p:nvSpPr>
          <p:spPr>
            <a:xfrm>
              <a:off x="274110" y="4388921"/>
              <a:ext cx="1845636" cy="649263"/>
            </a:xfrm>
            <a:prstGeom prst="roundRect">
              <a:avLst/>
            </a:prstGeom>
            <a:solidFill>
              <a:srgbClr val="DBEE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sz="2000" b="1">
                  <a:solidFill>
                    <a:srgbClr val="17375E"/>
                  </a:solidFill>
                  <a:latin typeface="+mj-ea"/>
                  <a:ea typeface="+mj-ea"/>
                </a:rPr>
                <a:t>결과 </a:t>
              </a:r>
              <a:r>
                <a:rPr lang="en-US" altLang="ko-KR" sz="2000" b="1">
                  <a:solidFill>
                    <a:srgbClr val="17375E"/>
                  </a:solidFill>
                  <a:latin typeface="+mj-ea"/>
                  <a:ea typeface="+mj-ea"/>
                </a:rPr>
                <a:t>2</a:t>
              </a:r>
              <a:endParaRPr lang="ko-KR" altLang="en-US" sz="2000" b="1">
                <a:solidFill>
                  <a:srgbClr val="17375E"/>
                </a:solidFill>
                <a:latin typeface="+mj-ea"/>
                <a:ea typeface="+mj-ea"/>
              </a:endParaRPr>
            </a:p>
          </p:txBody>
        </p:sp>
        <p:sp>
          <p:nvSpPr>
            <p:cNvPr id="10" name="사각형: 둥근 모서리 9">
              <a:extLst>
                <a:ext uri="{FF2B5EF4-FFF2-40B4-BE49-F238E27FC236}">
                  <a16:creationId xmlns:a16="http://schemas.microsoft.com/office/drawing/2014/main" id="{4132FED2-D837-7A03-8BD6-526AE813470F}"/>
                </a:ext>
              </a:extLst>
            </p:cNvPr>
            <p:cNvSpPr/>
            <p:nvPr/>
          </p:nvSpPr>
          <p:spPr>
            <a:xfrm>
              <a:off x="274110" y="5348843"/>
              <a:ext cx="1845636" cy="649263"/>
            </a:xfrm>
            <a:prstGeom prst="roundRect">
              <a:avLst/>
            </a:prstGeom>
            <a:solidFill>
              <a:srgbClr val="DBEE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sz="2000" b="1">
                  <a:solidFill>
                    <a:srgbClr val="17375E"/>
                  </a:solidFill>
                  <a:latin typeface="+mj-ea"/>
                  <a:ea typeface="+mj-ea"/>
                </a:rPr>
                <a:t>결과 </a:t>
              </a:r>
              <a:r>
                <a:rPr lang="en-US" altLang="ko-KR" sz="2000" b="1">
                  <a:solidFill>
                    <a:srgbClr val="17375E"/>
                  </a:solidFill>
                  <a:latin typeface="+mj-ea"/>
                  <a:ea typeface="+mj-ea"/>
                </a:rPr>
                <a:t>3</a:t>
              </a:r>
              <a:endParaRPr lang="ko-KR" altLang="en-US" sz="2000" b="1">
                <a:solidFill>
                  <a:srgbClr val="17375E"/>
                </a:solidFill>
                <a:latin typeface="+mj-ea"/>
                <a:ea typeface="+mj-ea"/>
              </a:endParaRPr>
            </a:p>
          </p:txBody>
        </p:sp>
        <p:sp>
          <p:nvSpPr>
            <p:cNvPr id="11" name="사각형: 둥근 모서리 10">
              <a:extLst>
                <a:ext uri="{FF2B5EF4-FFF2-40B4-BE49-F238E27FC236}">
                  <a16:creationId xmlns:a16="http://schemas.microsoft.com/office/drawing/2014/main" id="{44E0711F-0254-4C9F-C899-4A24E65247D5}"/>
                </a:ext>
              </a:extLst>
            </p:cNvPr>
            <p:cNvSpPr/>
            <p:nvPr/>
          </p:nvSpPr>
          <p:spPr>
            <a:xfrm>
              <a:off x="2321626" y="4388921"/>
              <a:ext cx="9235540" cy="649263"/>
            </a:xfrm>
            <a:prstGeom prst="roundRect">
              <a:avLst/>
            </a:prstGeom>
            <a:solidFill>
              <a:srgbClr val="DBEE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ko-KR" sz="1800" b="1">
                  <a:solidFill>
                    <a:srgbClr val="17375E"/>
                  </a:solidFill>
                </a:rPr>
                <a:t>High-K </a:t>
              </a:r>
              <a:r>
                <a:rPr lang="ko-KR" altLang="en-US" sz="1800" b="1">
                  <a:solidFill>
                    <a:srgbClr val="17375E"/>
                  </a:solidFill>
                </a:rPr>
                <a:t>적용으로 </a:t>
              </a:r>
              <a:r>
                <a:rPr lang="en-US" altLang="ko-KR" sz="1800" b="1">
                  <a:solidFill>
                    <a:srgbClr val="17375E"/>
                  </a:solidFill>
                </a:rPr>
                <a:t>Gate Leakage </a:t>
              </a:r>
              <a:r>
                <a:rPr lang="ko-KR" altLang="en-US" sz="1800" b="1">
                  <a:solidFill>
                    <a:srgbClr val="17375E"/>
                  </a:solidFill>
                </a:rPr>
                <a:t>해결</a:t>
              </a:r>
            </a:p>
          </p:txBody>
        </p:sp>
        <p:sp>
          <p:nvSpPr>
            <p:cNvPr id="13" name="사각형: 둥근 모서리 12">
              <a:extLst>
                <a:ext uri="{FF2B5EF4-FFF2-40B4-BE49-F238E27FC236}">
                  <a16:creationId xmlns:a16="http://schemas.microsoft.com/office/drawing/2014/main" id="{4D27EA2A-1595-BC37-5DB6-D0A1AC89061B}"/>
                </a:ext>
              </a:extLst>
            </p:cNvPr>
            <p:cNvSpPr/>
            <p:nvPr/>
          </p:nvSpPr>
          <p:spPr>
            <a:xfrm>
              <a:off x="2321626" y="5348843"/>
              <a:ext cx="9235540" cy="649263"/>
            </a:xfrm>
            <a:prstGeom prst="roundRect">
              <a:avLst/>
            </a:prstGeom>
            <a:solidFill>
              <a:srgbClr val="DBEE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ko-KR" sz="1800" b="1" dirty="0">
                  <a:solidFill>
                    <a:srgbClr val="17375E"/>
                  </a:solidFill>
                </a:rPr>
                <a:t>Gate </a:t>
              </a:r>
              <a:r>
                <a:rPr lang="ko-KR" altLang="en-US" sz="1800" b="1" dirty="0">
                  <a:solidFill>
                    <a:srgbClr val="17375E"/>
                  </a:solidFill>
                </a:rPr>
                <a:t>비율 변화에 따른 </a:t>
              </a:r>
              <a:r>
                <a:rPr lang="en-US" altLang="ko-KR" sz="1800" b="1" dirty="0">
                  <a:solidFill>
                    <a:srgbClr val="17375E"/>
                  </a:solidFill>
                </a:rPr>
                <a:t>Trade-off </a:t>
              </a:r>
              <a:r>
                <a:rPr lang="ko-KR" altLang="en-US" sz="1800" b="1" dirty="0">
                  <a:solidFill>
                    <a:srgbClr val="17375E"/>
                  </a:solidFill>
                </a:rPr>
                <a:t>확인</a:t>
              </a:r>
              <a:endParaRPr lang="en-US" altLang="ko-KR" sz="1800" b="1" dirty="0">
                <a:solidFill>
                  <a:srgbClr val="17375E"/>
                </a:solidFill>
              </a:endParaRPr>
            </a:p>
          </p:txBody>
        </p:sp>
      </p:grpSp>
      <p:sp>
        <p:nvSpPr>
          <p:cNvPr id="14" name="사각형: 둥근 모서리 13">
            <a:extLst>
              <a:ext uri="{FF2B5EF4-FFF2-40B4-BE49-F238E27FC236}">
                <a16:creationId xmlns:a16="http://schemas.microsoft.com/office/drawing/2014/main" id="{28A9114C-BA9E-F7BF-2CAD-DAFCE5D08C8F}"/>
              </a:ext>
            </a:extLst>
          </p:cNvPr>
          <p:cNvSpPr/>
          <p:nvPr/>
        </p:nvSpPr>
        <p:spPr>
          <a:xfrm>
            <a:off x="507911" y="3890900"/>
            <a:ext cx="1845636" cy="1656502"/>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sz="2000" b="1">
                <a:solidFill>
                  <a:schemeClr val="accent2">
                    <a:lumMod val="75000"/>
                  </a:schemeClr>
                </a:solidFill>
                <a:latin typeface="+mj-ea"/>
                <a:ea typeface="+mj-ea"/>
              </a:rPr>
              <a:t>한계점</a:t>
            </a:r>
          </a:p>
        </p:txBody>
      </p:sp>
      <p:sp>
        <p:nvSpPr>
          <p:cNvPr id="15" name="화살표: 오른쪽 14">
            <a:extLst>
              <a:ext uri="{FF2B5EF4-FFF2-40B4-BE49-F238E27FC236}">
                <a16:creationId xmlns:a16="http://schemas.microsoft.com/office/drawing/2014/main" id="{74E808A7-C4BD-7BB8-363A-93F4A33C5018}"/>
              </a:ext>
            </a:extLst>
          </p:cNvPr>
          <p:cNvSpPr/>
          <p:nvPr/>
        </p:nvSpPr>
        <p:spPr>
          <a:xfrm>
            <a:off x="2555427" y="4377892"/>
            <a:ext cx="860961" cy="649263"/>
          </a:xfrm>
          <a:prstGeom prst="rightArrow">
            <a:avLst/>
          </a:prstGeom>
          <a:solidFill>
            <a:srgbClr val="F2D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사각형: 둥근 모서리 15">
            <a:extLst>
              <a:ext uri="{FF2B5EF4-FFF2-40B4-BE49-F238E27FC236}">
                <a16:creationId xmlns:a16="http://schemas.microsoft.com/office/drawing/2014/main" id="{796CC215-6804-0E07-D172-505ED5AF20F1}"/>
              </a:ext>
            </a:extLst>
          </p:cNvPr>
          <p:cNvSpPr/>
          <p:nvPr/>
        </p:nvSpPr>
        <p:spPr>
          <a:xfrm>
            <a:off x="3618265" y="4053260"/>
            <a:ext cx="8172699" cy="649263"/>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sz="2000" b="1" dirty="0">
                <a:solidFill>
                  <a:schemeClr val="accent2">
                    <a:lumMod val="75000"/>
                  </a:schemeClr>
                </a:solidFill>
                <a:latin typeface="+mj-ea"/>
                <a:ea typeface="+mj-ea"/>
              </a:rPr>
              <a:t>실제 </a:t>
            </a:r>
            <a:r>
              <a:rPr lang="en-US" altLang="ko-KR" sz="2000" b="1" dirty="0">
                <a:solidFill>
                  <a:schemeClr val="accent2">
                    <a:lumMod val="75000"/>
                  </a:schemeClr>
                </a:solidFill>
                <a:latin typeface="+mj-ea"/>
                <a:ea typeface="+mj-ea"/>
              </a:rPr>
              <a:t>GAA/CFET </a:t>
            </a:r>
            <a:r>
              <a:rPr lang="ko-KR" altLang="en-US" sz="2000" b="1" dirty="0">
                <a:solidFill>
                  <a:schemeClr val="accent2">
                    <a:lumMod val="75000"/>
                  </a:schemeClr>
                </a:solidFill>
                <a:latin typeface="+mj-ea"/>
                <a:ea typeface="+mj-ea"/>
              </a:rPr>
              <a:t>적용을 위해서는 </a:t>
            </a:r>
            <a:r>
              <a:rPr lang="en-US" altLang="ko-KR" sz="2000" b="1" dirty="0">
                <a:solidFill>
                  <a:schemeClr val="accent2">
                    <a:lumMod val="75000"/>
                  </a:schemeClr>
                </a:solidFill>
                <a:latin typeface="+mj-ea"/>
                <a:ea typeface="+mj-ea"/>
              </a:rPr>
              <a:t>dual-WFM </a:t>
            </a:r>
            <a:r>
              <a:rPr lang="ko-KR" altLang="en-US" sz="2000" b="1" dirty="0">
                <a:solidFill>
                  <a:schemeClr val="accent2">
                    <a:lumMod val="75000"/>
                  </a:schemeClr>
                </a:solidFill>
                <a:latin typeface="+mj-ea"/>
                <a:ea typeface="+mj-ea"/>
              </a:rPr>
              <a:t>형성 공정 개선 필요</a:t>
            </a:r>
          </a:p>
        </p:txBody>
      </p:sp>
      <p:sp>
        <p:nvSpPr>
          <p:cNvPr id="17" name="사각형: 둥근 모서리 16">
            <a:extLst>
              <a:ext uri="{FF2B5EF4-FFF2-40B4-BE49-F238E27FC236}">
                <a16:creationId xmlns:a16="http://schemas.microsoft.com/office/drawing/2014/main" id="{77E0FF20-7798-2E32-7EB6-519A90BE86E2}"/>
              </a:ext>
            </a:extLst>
          </p:cNvPr>
          <p:cNvSpPr/>
          <p:nvPr/>
        </p:nvSpPr>
        <p:spPr>
          <a:xfrm>
            <a:off x="3618265" y="4815012"/>
            <a:ext cx="8172699" cy="649263"/>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sz="2000" b="1">
                <a:solidFill>
                  <a:schemeClr val="accent2">
                    <a:lumMod val="75000"/>
                  </a:schemeClr>
                </a:solidFill>
                <a:latin typeface="+mj-ea"/>
                <a:ea typeface="+mj-ea"/>
              </a:rPr>
              <a:t>선택적 증착</a:t>
            </a:r>
            <a:r>
              <a:rPr lang="en-US" altLang="ko-KR" sz="2000" b="1">
                <a:solidFill>
                  <a:schemeClr val="accent2">
                    <a:lumMod val="75000"/>
                  </a:schemeClr>
                </a:solidFill>
                <a:latin typeface="+mj-ea"/>
                <a:ea typeface="+mj-ea"/>
              </a:rPr>
              <a:t>/</a:t>
            </a:r>
            <a:r>
              <a:rPr lang="ko-KR" altLang="en-US" sz="2000" b="1">
                <a:solidFill>
                  <a:schemeClr val="accent2">
                    <a:lumMod val="75000"/>
                  </a:schemeClr>
                </a:solidFill>
                <a:latin typeface="+mj-ea"/>
                <a:ea typeface="+mj-ea"/>
              </a:rPr>
              <a:t>식각</a:t>
            </a:r>
            <a:r>
              <a:rPr lang="en-US" altLang="ko-KR" sz="2000" b="1">
                <a:solidFill>
                  <a:schemeClr val="accent2">
                    <a:lumMod val="75000"/>
                  </a:schemeClr>
                </a:solidFill>
                <a:latin typeface="+mj-ea"/>
                <a:ea typeface="+mj-ea"/>
              </a:rPr>
              <a:t>, alignment, WFM variability </a:t>
            </a:r>
            <a:r>
              <a:rPr lang="ko-KR" altLang="en-US" sz="2000" b="1">
                <a:solidFill>
                  <a:schemeClr val="accent2">
                    <a:lumMod val="75000"/>
                  </a:schemeClr>
                </a:solidFill>
                <a:latin typeface="+mj-ea"/>
                <a:ea typeface="+mj-ea"/>
              </a:rPr>
              <a:t>제어 필요</a:t>
            </a:r>
          </a:p>
        </p:txBody>
      </p:sp>
      <p:sp>
        <p:nvSpPr>
          <p:cNvPr id="18" name="사각형: 둥근 모서리 17">
            <a:extLst>
              <a:ext uri="{FF2B5EF4-FFF2-40B4-BE49-F238E27FC236}">
                <a16:creationId xmlns:a16="http://schemas.microsoft.com/office/drawing/2014/main" id="{475FF41D-4845-3D41-985D-7B005154E7C9}"/>
              </a:ext>
            </a:extLst>
          </p:cNvPr>
          <p:cNvSpPr/>
          <p:nvPr/>
        </p:nvSpPr>
        <p:spPr>
          <a:xfrm>
            <a:off x="564078" y="5872348"/>
            <a:ext cx="11226886" cy="758123"/>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ko-KR" sz="2000" b="1"/>
              <a:t>CFET Multi-Vt 및 저전력 logic 소자용 Work-Function Engineering으로 확장</a:t>
            </a:r>
            <a:r>
              <a:rPr lang="ko-KR" altLang="en-US" sz="2000" b="1"/>
              <a:t>가능</a:t>
            </a:r>
          </a:p>
        </p:txBody>
      </p:sp>
    </p:spTree>
    <p:extLst>
      <p:ext uri="{BB962C8B-B14F-4D97-AF65-F5344CB8AC3E}">
        <p14:creationId xmlns:p14="http://schemas.microsoft.com/office/powerpoint/2010/main" val="16522524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6">
          <a:extLst>
            <a:ext uri="{FF2B5EF4-FFF2-40B4-BE49-F238E27FC236}">
              <a16:creationId xmlns:a16="http://schemas.microsoft.com/office/drawing/2014/main" id="{6977F312-45DF-6068-534C-5D6A6ECC98D4}"/>
            </a:ext>
          </a:extLst>
        </p:cNvPr>
        <p:cNvGrpSpPr/>
        <p:nvPr/>
      </p:nvGrpSpPr>
      <p:grpSpPr>
        <a:xfrm>
          <a:off x="0" y="0"/>
          <a:ext cx="0" cy="0"/>
          <a:chOff x="0" y="0"/>
          <a:chExt cx="0" cy="0"/>
        </a:xfrm>
      </p:grpSpPr>
      <p:sp>
        <p:nvSpPr>
          <p:cNvPr id="207" name="Google Shape;207;p21">
            <a:extLst>
              <a:ext uri="{FF2B5EF4-FFF2-40B4-BE49-F238E27FC236}">
                <a16:creationId xmlns:a16="http://schemas.microsoft.com/office/drawing/2014/main" id="{106B20C9-D03B-8C25-9AE0-9ACF3D44B339}"/>
              </a:ext>
            </a:extLst>
          </p:cNvPr>
          <p:cNvSpPr/>
          <p:nvPr/>
        </p:nvSpPr>
        <p:spPr>
          <a:xfrm>
            <a:off x="5577939" y="227529"/>
            <a:ext cx="1143000" cy="47700"/>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08" name="Google Shape;208;p21">
            <a:extLst>
              <a:ext uri="{FF2B5EF4-FFF2-40B4-BE49-F238E27FC236}">
                <a16:creationId xmlns:a16="http://schemas.microsoft.com/office/drawing/2014/main" id="{7E1F4F71-DAB5-D85F-1ED4-0EE018C5CD85}"/>
              </a:ext>
            </a:extLst>
          </p:cNvPr>
          <p:cNvSpPr txBox="1"/>
          <p:nvPr/>
        </p:nvSpPr>
        <p:spPr>
          <a:xfrm>
            <a:off x="2535546" y="339857"/>
            <a:ext cx="7311000"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b="1" dirty="0">
                <a:solidFill>
                  <a:srgbClr val="0F172A"/>
                </a:solidFill>
                <a:latin typeface="+mn-ea"/>
                <a:ea typeface="+mn-ea"/>
                <a:cs typeface="Poppins"/>
                <a:sym typeface="Poppins"/>
              </a:rPr>
              <a:t>Reference</a:t>
            </a:r>
            <a:endParaRPr sz="1050" dirty="0">
              <a:latin typeface="+mn-ea"/>
              <a:ea typeface="+mn-ea"/>
            </a:endParaRPr>
          </a:p>
        </p:txBody>
      </p:sp>
      <p:pic>
        <p:nvPicPr>
          <p:cNvPr id="3" name="그림 2" descr="반도체공학회 공식 홈페이지 | The Institute of Semiconductor Engineers">
            <a:extLst>
              <a:ext uri="{FF2B5EF4-FFF2-40B4-BE49-F238E27FC236}">
                <a16:creationId xmlns:a16="http://schemas.microsoft.com/office/drawing/2014/main" id="{31FB0A05-BF51-1A5F-4CAA-CB3851572F5B}"/>
              </a:ext>
            </a:extLst>
          </p:cNvPr>
          <p:cNvPicPr>
            <a:picLocks noChangeAspect="1"/>
          </p:cNvPicPr>
          <p:nvPr/>
        </p:nvPicPr>
        <p:blipFill>
          <a:blip r:embed="rId3"/>
          <a:stretch>
            <a:fillRect/>
          </a:stretch>
        </p:blipFill>
        <p:spPr>
          <a:xfrm>
            <a:off x="10697131" y="142090"/>
            <a:ext cx="1279133" cy="262905"/>
          </a:xfrm>
          <a:prstGeom prst="rect">
            <a:avLst/>
          </a:prstGeom>
        </p:spPr>
      </p:pic>
      <p:sp>
        <p:nvSpPr>
          <p:cNvPr id="4" name="TextBox 3">
            <a:extLst>
              <a:ext uri="{FF2B5EF4-FFF2-40B4-BE49-F238E27FC236}">
                <a16:creationId xmlns:a16="http://schemas.microsoft.com/office/drawing/2014/main" id="{FE064D8B-1F03-050C-5A24-4C649E4F5403}"/>
              </a:ext>
            </a:extLst>
          </p:cNvPr>
          <p:cNvSpPr txBox="1"/>
          <p:nvPr/>
        </p:nvSpPr>
        <p:spPr>
          <a:xfrm>
            <a:off x="215737" y="1290548"/>
            <a:ext cx="11976263" cy="5170646"/>
          </a:xfrm>
          <a:prstGeom prst="rect">
            <a:avLst/>
          </a:prstGeom>
          <a:noFill/>
        </p:spPr>
        <p:txBody>
          <a:bodyPr wrap="square" rtlCol="0">
            <a:spAutoFit/>
          </a:bodyPr>
          <a:lstStyle/>
          <a:p>
            <a:r>
              <a:rPr lang="en-US" altLang="ko-KR" sz="1100" dirty="0">
                <a:latin typeface="+mn-ea"/>
                <a:ea typeface="+mn-ea"/>
              </a:rPr>
              <a:t>[1] S. Mukesh and J. Zhang, “A Review of the Gate-All-Around Nanosheet FET Process Opportunities,” Electronics, vol. 11, no. 21, 3589, 2022. DOI: 10.3390/electronics11213589.</a:t>
            </a:r>
          </a:p>
          <a:p>
            <a:endParaRPr lang="en-US" altLang="ko-KR" sz="1100" dirty="0">
              <a:latin typeface="+mn-ea"/>
              <a:ea typeface="+mn-ea"/>
            </a:endParaRPr>
          </a:p>
          <a:p>
            <a:r>
              <a:rPr lang="en-US" altLang="ko-KR" sz="1100" dirty="0">
                <a:latin typeface="+mn-ea"/>
                <a:ea typeface="+mn-ea"/>
              </a:rPr>
              <a:t>[2] ASML, “What is a gate-all-around transistor,” ASML Stories, 2022.</a:t>
            </a:r>
          </a:p>
          <a:p>
            <a:endParaRPr lang="en-US" altLang="ko-KR" sz="1100" dirty="0">
              <a:latin typeface="+mn-ea"/>
              <a:ea typeface="+mn-ea"/>
            </a:endParaRPr>
          </a:p>
          <a:p>
            <a:r>
              <a:rPr lang="en-US" altLang="ko-KR" sz="1100" dirty="0">
                <a:latin typeface="+mn-ea"/>
                <a:ea typeface="+mn-ea"/>
              </a:rPr>
              <a:t>[3] TSMC, “2nm Technology,” TSMC Official Technology Page.</a:t>
            </a:r>
          </a:p>
          <a:p>
            <a:endParaRPr lang="en-US" altLang="ko-KR" sz="1100" dirty="0">
              <a:latin typeface="+mn-ea"/>
              <a:ea typeface="+mn-ea"/>
            </a:endParaRPr>
          </a:p>
          <a:p>
            <a:r>
              <a:rPr lang="en-US" altLang="ko-KR" sz="1100" dirty="0">
                <a:latin typeface="+mn-ea"/>
                <a:ea typeface="+mn-ea"/>
              </a:rPr>
              <a:t>[4] Samsung Electronics, “Samsung Begins Chip Production Using 3nm Process Technology With GAA Architecture,” Samsung Global Newsroom, 2022.</a:t>
            </a:r>
          </a:p>
          <a:p>
            <a:endParaRPr lang="en-US" altLang="ko-KR" sz="1100" dirty="0">
              <a:latin typeface="+mn-ea"/>
              <a:ea typeface="+mn-ea"/>
            </a:endParaRPr>
          </a:p>
          <a:p>
            <a:r>
              <a:rPr lang="en-US" altLang="ko-KR" sz="1100" dirty="0">
                <a:latin typeface="+mn-ea"/>
                <a:ea typeface="+mn-ea"/>
              </a:rPr>
              <a:t>[5] Sanjay, B. Prasad, and A. Vohra, “Dual Material Gate Engineering to Reduce DIBL in Cylindrical Gate All Around Si Nanowire MOSFET for 7-nm Gate Length,” Semiconductors, 2020. DOI: 10.1134/S1063782620110111.</a:t>
            </a:r>
          </a:p>
          <a:p>
            <a:endParaRPr lang="en-US" altLang="ko-KR" sz="1100" dirty="0">
              <a:latin typeface="+mn-ea"/>
              <a:ea typeface="+mn-ea"/>
            </a:endParaRPr>
          </a:p>
          <a:p>
            <a:r>
              <a:rPr lang="en-US" altLang="ko-KR" sz="1100" dirty="0">
                <a:latin typeface="+mn-ea"/>
                <a:ea typeface="+mn-ea"/>
              </a:rPr>
              <a:t>[6] J. Zhang et al., “High-k Metal Gate Fundamental Learning and Multi-Vt Options for Stacked Nanosheet Gate-All-Around Transistor,” IEEE International Electron Devices Meeting, 2017. DOI: 10.1109/IEDM.2017.8268438.</a:t>
            </a:r>
          </a:p>
          <a:p>
            <a:endParaRPr lang="en-US" altLang="ko-KR" sz="1100" dirty="0">
              <a:latin typeface="+mn-ea"/>
              <a:ea typeface="+mn-ea"/>
            </a:endParaRPr>
          </a:p>
          <a:p>
            <a:r>
              <a:rPr lang="en-US" altLang="ko-KR" sz="1100" dirty="0">
                <a:latin typeface="+mn-ea"/>
                <a:ea typeface="+mn-ea"/>
              </a:rPr>
              <a:t>[7] H. Arimura et al., “Vt Fine-Tuning in Multi-Vt Gate-All-Around Nanosheet </a:t>
            </a:r>
            <a:r>
              <a:rPr lang="en-US" altLang="ko-KR" sz="1100" dirty="0" err="1">
                <a:latin typeface="+mn-ea"/>
                <a:ea typeface="+mn-ea"/>
              </a:rPr>
              <a:t>nFETs</a:t>
            </a:r>
            <a:r>
              <a:rPr lang="en-US" altLang="ko-KR" sz="1100" dirty="0">
                <a:latin typeface="+mn-ea"/>
                <a:ea typeface="+mn-ea"/>
              </a:rPr>
              <a:t> Using Rare-Earth Oxide-Based Dipole-First Gate Stack Compatible with CFET Integration,” IEEE Symposium on VLSI Technology and Circuits, 2024. DOI: 10.1109/VLSITechnologyandCir46783.2024.10631442.</a:t>
            </a:r>
          </a:p>
          <a:p>
            <a:endParaRPr lang="en-US" altLang="ko-KR" sz="1100" dirty="0">
              <a:latin typeface="+mn-ea"/>
              <a:ea typeface="+mn-ea"/>
            </a:endParaRPr>
          </a:p>
          <a:p>
            <a:r>
              <a:rPr lang="en-US" altLang="ko-KR" sz="1100" dirty="0">
                <a:latin typeface="+mn-ea"/>
                <a:ea typeface="+mn-ea"/>
              </a:rPr>
              <a:t>[8] B.-W. Huang et al., “</a:t>
            </a:r>
            <a:r>
              <a:rPr lang="en-US" altLang="ko-KR" sz="1100" dirty="0" err="1">
                <a:latin typeface="+mn-ea"/>
                <a:ea typeface="+mn-ea"/>
              </a:rPr>
              <a:t>WNxCy</a:t>
            </a:r>
            <a:r>
              <a:rPr lang="en-US" altLang="ko-KR" sz="1100" dirty="0">
                <a:latin typeface="+mn-ea"/>
                <a:ea typeface="+mn-ea"/>
              </a:rPr>
              <a:t> VT Tuning of Split Gate Nanosheet CFETs with Dual Work Function Metals Achieving 0.93 VT Match / Improved 0.24 V Noise Margin / Record Gain of 61 V/V,” IEEE International Electron Devices Meeting, 2024. DOI: 10.1109/IEDM50854.2024.10873325.</a:t>
            </a:r>
          </a:p>
          <a:p>
            <a:endParaRPr lang="en-US" altLang="ko-KR" sz="1100" dirty="0">
              <a:latin typeface="+mn-ea"/>
              <a:ea typeface="+mn-ea"/>
            </a:endParaRPr>
          </a:p>
          <a:p>
            <a:r>
              <a:rPr lang="en-US" altLang="ko-KR" sz="1100" dirty="0">
                <a:latin typeface="+mn-ea"/>
                <a:ea typeface="+mn-ea"/>
              </a:rPr>
              <a:t>[9] Y.-Q. Liu et al., “VT Tuning of Split-Gate </a:t>
            </a:r>
            <a:r>
              <a:rPr lang="en-US" altLang="ko-KR" sz="1100" dirty="0" err="1">
                <a:latin typeface="+mn-ea"/>
                <a:ea typeface="+mn-ea"/>
              </a:rPr>
              <a:t>GeSi</a:t>
            </a:r>
            <a:r>
              <a:rPr lang="en-US" altLang="ko-KR" sz="1100" dirty="0">
                <a:latin typeface="+mn-ea"/>
                <a:ea typeface="+mn-ea"/>
              </a:rPr>
              <a:t> Nanosheet CFETs With Dual Work Function Metals,” IEEE Transactions on Electron Devices, vol. 72, no. 9, pp. 4708–4713, 2025. DOI: 10.1109/TED.2025.3592634.</a:t>
            </a:r>
          </a:p>
          <a:p>
            <a:endParaRPr lang="en-US" altLang="ko-KR" sz="1100" dirty="0">
              <a:latin typeface="+mn-ea"/>
              <a:ea typeface="+mn-ea"/>
            </a:endParaRPr>
          </a:p>
          <a:p>
            <a:r>
              <a:rPr lang="en-US" altLang="ko-KR" sz="1100" dirty="0">
                <a:latin typeface="+mn-ea"/>
                <a:ea typeface="+mn-ea"/>
              </a:rPr>
              <a:t>[10] Intel, “High-k and Metal Gate Transistor Research,” Intel Technology Reference.</a:t>
            </a:r>
          </a:p>
          <a:p>
            <a:endParaRPr lang="en-US" altLang="ko-KR" sz="1100" dirty="0">
              <a:latin typeface="+mn-ea"/>
              <a:ea typeface="+mn-ea"/>
            </a:endParaRPr>
          </a:p>
          <a:p>
            <a:r>
              <a:rPr lang="en-US" altLang="ko-KR" sz="1100" dirty="0">
                <a:latin typeface="+mn-ea"/>
                <a:ea typeface="+mn-ea"/>
              </a:rPr>
              <a:t>[11] J. Robertson and R. M. Wallace, “High-K Materials and Metal Gates for CMOS Applications,” Materials Science and Engineering: R: Reports, vol. 88, pp. 1–41, 2015.</a:t>
            </a:r>
          </a:p>
          <a:p>
            <a:endParaRPr lang="en-US" altLang="ko-KR" sz="1100" dirty="0">
              <a:latin typeface="+mn-ea"/>
              <a:ea typeface="+mn-ea"/>
            </a:endParaRPr>
          </a:p>
          <a:p>
            <a:r>
              <a:rPr lang="en-US" altLang="ko-KR" sz="1100" dirty="0">
                <a:latin typeface="+mn-ea"/>
                <a:ea typeface="+mn-ea"/>
              </a:rPr>
              <a:t>[12] TU Wien, “Drain-Induced Barrier Lowering,” Institute for Microelectronics, TU Wien.</a:t>
            </a:r>
          </a:p>
          <a:p>
            <a:endParaRPr lang="en-US" altLang="ko-KR" sz="1100" dirty="0">
              <a:latin typeface="+mn-ea"/>
              <a:ea typeface="+mn-ea"/>
            </a:endParaRPr>
          </a:p>
          <a:p>
            <a:r>
              <a:rPr lang="en-US" altLang="ko-KR" sz="1100" dirty="0">
                <a:latin typeface="+mn-ea"/>
                <a:ea typeface="+mn-ea"/>
              </a:rPr>
              <a:t>[13] Synopsys, “</a:t>
            </a:r>
            <a:r>
              <a:rPr lang="en-US" altLang="ko-KR" sz="1100" dirty="0" err="1">
                <a:latin typeface="+mn-ea"/>
                <a:ea typeface="+mn-ea"/>
              </a:rPr>
              <a:t>Sentaurus</a:t>
            </a:r>
            <a:r>
              <a:rPr lang="en-US" altLang="ko-KR" sz="1100" dirty="0">
                <a:latin typeface="+mn-ea"/>
                <a:ea typeface="+mn-ea"/>
              </a:rPr>
              <a:t> Device: Multidimensional 1D/2D/3D Device Simulator,” Synopsys TCAD Product Documentation.</a:t>
            </a:r>
            <a:endParaRPr lang="ko-KR" altLang="en-US" sz="1100" dirty="0">
              <a:latin typeface="+mn-ea"/>
              <a:ea typeface="+mn-ea"/>
            </a:endParaRPr>
          </a:p>
        </p:txBody>
      </p:sp>
    </p:spTree>
    <p:extLst>
      <p:ext uri="{BB962C8B-B14F-4D97-AF65-F5344CB8AC3E}">
        <p14:creationId xmlns:p14="http://schemas.microsoft.com/office/powerpoint/2010/main" val="13842628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6">
          <a:extLst>
            <a:ext uri="{FF2B5EF4-FFF2-40B4-BE49-F238E27FC236}">
              <a16:creationId xmlns:a16="http://schemas.microsoft.com/office/drawing/2014/main" id="{F7DBAA02-516D-9F3A-CABA-E53F2997CB3F}"/>
            </a:ext>
          </a:extLst>
        </p:cNvPr>
        <p:cNvGrpSpPr/>
        <p:nvPr/>
      </p:nvGrpSpPr>
      <p:grpSpPr>
        <a:xfrm>
          <a:off x="0" y="0"/>
          <a:ext cx="0" cy="0"/>
          <a:chOff x="0" y="0"/>
          <a:chExt cx="0" cy="0"/>
        </a:xfrm>
      </p:grpSpPr>
      <p:sp>
        <p:nvSpPr>
          <p:cNvPr id="207" name="Google Shape;207;p21">
            <a:extLst>
              <a:ext uri="{FF2B5EF4-FFF2-40B4-BE49-F238E27FC236}">
                <a16:creationId xmlns:a16="http://schemas.microsoft.com/office/drawing/2014/main" id="{80476AA4-4EA0-10B2-51E9-FC932779A8AE}"/>
              </a:ext>
            </a:extLst>
          </p:cNvPr>
          <p:cNvSpPr/>
          <p:nvPr/>
        </p:nvSpPr>
        <p:spPr>
          <a:xfrm>
            <a:off x="5524500" y="2318174"/>
            <a:ext cx="1143000" cy="47700"/>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08" name="Google Shape;208;p21">
            <a:extLst>
              <a:ext uri="{FF2B5EF4-FFF2-40B4-BE49-F238E27FC236}">
                <a16:creationId xmlns:a16="http://schemas.microsoft.com/office/drawing/2014/main" id="{9EA9A2D9-5B62-9530-F691-1759B9F134C3}"/>
              </a:ext>
            </a:extLst>
          </p:cNvPr>
          <p:cNvSpPr txBox="1"/>
          <p:nvPr/>
        </p:nvSpPr>
        <p:spPr>
          <a:xfrm>
            <a:off x="2440500" y="2424152"/>
            <a:ext cx="7311000" cy="1231106"/>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8000" b="1">
                <a:latin typeface="+mn-ea"/>
                <a:ea typeface="+mn-ea"/>
              </a:rPr>
              <a:t>Q&amp;A</a:t>
            </a:r>
            <a:endParaRPr sz="8000" b="1" dirty="0">
              <a:latin typeface="+mn-ea"/>
              <a:ea typeface="+mn-ea"/>
            </a:endParaRPr>
          </a:p>
        </p:txBody>
      </p:sp>
      <p:sp>
        <p:nvSpPr>
          <p:cNvPr id="5" name="Google Shape;86;p13">
            <a:extLst>
              <a:ext uri="{FF2B5EF4-FFF2-40B4-BE49-F238E27FC236}">
                <a16:creationId xmlns:a16="http://schemas.microsoft.com/office/drawing/2014/main" id="{33363DAE-6460-FF2E-353F-3FA7C596FBF2}"/>
              </a:ext>
            </a:extLst>
          </p:cNvPr>
          <p:cNvSpPr txBox="1"/>
          <p:nvPr/>
        </p:nvSpPr>
        <p:spPr>
          <a:xfrm>
            <a:off x="2667000" y="4399518"/>
            <a:ext cx="6858000" cy="350865"/>
          </a:xfrm>
          <a:prstGeom prst="rect">
            <a:avLst/>
          </a:prstGeom>
          <a:noFill/>
          <a:ln>
            <a:noFill/>
          </a:ln>
        </p:spPr>
        <p:txBody>
          <a:bodyPr spcFirstLastPara="1" wrap="square" lIns="0" tIns="0" rIns="0" bIns="0" anchor="t" anchorCtr="0">
            <a:spAutoFit/>
          </a:bodyPr>
          <a:lstStyle/>
          <a:p>
            <a:pPr lvl="0" algn="ctr">
              <a:lnSpc>
                <a:spcPct val="159929"/>
              </a:lnSpc>
            </a:pPr>
            <a:r>
              <a:rPr lang="ko-KR" altLang="en-US" sz="1425">
                <a:solidFill>
                  <a:srgbClr val="64748B"/>
                </a:solidFill>
                <a:latin typeface="+mj-ea"/>
                <a:ea typeface="+mj-ea"/>
                <a:cs typeface="Lato"/>
                <a:sym typeface="Lato"/>
              </a:rPr>
              <a:t>숭실대학교 차세대반도체학과 특별세션 </a:t>
            </a:r>
            <a:r>
              <a:rPr lang="en-US" altLang="ko-KR" sz="1425">
                <a:solidFill>
                  <a:srgbClr val="64748B"/>
                </a:solidFill>
                <a:latin typeface="+mj-ea"/>
                <a:ea typeface="+mj-ea"/>
                <a:cs typeface="Lato"/>
                <a:sym typeface="Lato"/>
              </a:rPr>
              <a:t>| </a:t>
            </a:r>
            <a:r>
              <a:rPr lang="ko-KR" altLang="en-US" sz="1425">
                <a:solidFill>
                  <a:srgbClr val="64748B"/>
                </a:solidFill>
                <a:latin typeface="+mj-ea"/>
                <a:ea typeface="+mj-ea"/>
                <a:cs typeface="Lato"/>
                <a:sym typeface="Lato"/>
              </a:rPr>
              <a:t>이선재 </a:t>
            </a:r>
            <a:r>
              <a:rPr lang="en-US" altLang="ko-KR" sz="1425">
                <a:solidFill>
                  <a:srgbClr val="64748B"/>
                </a:solidFill>
                <a:latin typeface="+mj-ea"/>
                <a:ea typeface="+mj-ea"/>
                <a:cs typeface="Lato"/>
                <a:sym typeface="Lato"/>
              </a:rPr>
              <a:t>| </a:t>
            </a:r>
            <a:r>
              <a:rPr lang="ko-KR" altLang="en-US" sz="1425">
                <a:solidFill>
                  <a:srgbClr val="64748B"/>
                </a:solidFill>
                <a:latin typeface="+mj-ea"/>
                <a:ea typeface="+mj-ea"/>
                <a:cs typeface="Lato"/>
                <a:sym typeface="Lato"/>
              </a:rPr>
              <a:t>주상현</a:t>
            </a:r>
            <a:endParaRPr lang="ko-KR" altLang="en-US" dirty="0">
              <a:latin typeface="+mj-ea"/>
              <a:ea typeface="+mj-ea"/>
            </a:endParaRPr>
          </a:p>
        </p:txBody>
      </p:sp>
      <p:grpSp>
        <p:nvGrpSpPr>
          <p:cNvPr id="3" name="그룹 2">
            <a:extLst>
              <a:ext uri="{FF2B5EF4-FFF2-40B4-BE49-F238E27FC236}">
                <a16:creationId xmlns:a16="http://schemas.microsoft.com/office/drawing/2014/main" id="{53C7AE09-A292-E0A2-3402-BCFB3E3607D4}"/>
              </a:ext>
            </a:extLst>
          </p:cNvPr>
          <p:cNvGrpSpPr/>
          <p:nvPr/>
        </p:nvGrpSpPr>
        <p:grpSpPr>
          <a:xfrm>
            <a:off x="5445803" y="5027537"/>
            <a:ext cx="1300394" cy="467106"/>
            <a:chOff x="10647544" y="132403"/>
            <a:chExt cx="1300394" cy="467106"/>
          </a:xfrm>
        </p:grpSpPr>
        <p:sp>
          <p:nvSpPr>
            <p:cNvPr id="7" name="직사각형 6">
              <a:extLst>
                <a:ext uri="{FF2B5EF4-FFF2-40B4-BE49-F238E27FC236}">
                  <a16:creationId xmlns:a16="http://schemas.microsoft.com/office/drawing/2014/main" id="{15CBF66D-5EA0-92CF-CD2A-06DE71B2EE71}"/>
                </a:ext>
              </a:extLst>
            </p:cNvPr>
            <p:cNvSpPr/>
            <p:nvPr/>
          </p:nvSpPr>
          <p:spPr>
            <a:xfrm>
              <a:off x="10647544" y="166255"/>
              <a:ext cx="1300394" cy="405245"/>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8" name="그림 7" descr="차세대 반도체 혁신융합대학 사업단">
              <a:extLst>
                <a:ext uri="{FF2B5EF4-FFF2-40B4-BE49-F238E27FC236}">
                  <a16:creationId xmlns:a16="http://schemas.microsoft.com/office/drawing/2014/main" id="{59E10604-DC17-F878-2481-F03487DDF736}"/>
                </a:ext>
              </a:extLst>
            </p:cNvPr>
            <p:cNvPicPr>
              <a:picLocks noChangeAspect="1"/>
            </p:cNvPicPr>
            <p:nvPr/>
          </p:nvPicPr>
          <p:blipFill>
            <a:blip r:embed="rId3"/>
            <a:stretch>
              <a:fillRect/>
            </a:stretch>
          </p:blipFill>
          <p:spPr>
            <a:xfrm>
              <a:off x="10783924" y="132403"/>
              <a:ext cx="1027634" cy="467106"/>
            </a:xfrm>
            <a:prstGeom prst="rect">
              <a:avLst/>
            </a:prstGeom>
          </p:spPr>
        </p:pic>
      </p:grpSp>
      <p:pic>
        <p:nvPicPr>
          <p:cNvPr id="11" name="그림 10" descr="반도체공학회 공식 홈페이지 | The Institute of Semiconductor Engineers">
            <a:extLst>
              <a:ext uri="{FF2B5EF4-FFF2-40B4-BE49-F238E27FC236}">
                <a16:creationId xmlns:a16="http://schemas.microsoft.com/office/drawing/2014/main" id="{09D3D05C-33B7-4E13-AC2B-1A1C40AA5D21}"/>
              </a:ext>
            </a:extLst>
          </p:cNvPr>
          <p:cNvPicPr>
            <a:picLocks noChangeAspect="1"/>
          </p:cNvPicPr>
          <p:nvPr/>
        </p:nvPicPr>
        <p:blipFill>
          <a:blip r:embed="rId4"/>
          <a:stretch>
            <a:fillRect/>
          </a:stretch>
        </p:blipFill>
        <p:spPr>
          <a:xfrm>
            <a:off x="10697131" y="142090"/>
            <a:ext cx="1279133" cy="262905"/>
          </a:xfrm>
          <a:prstGeom prst="rect">
            <a:avLst/>
          </a:prstGeom>
        </p:spPr>
      </p:pic>
    </p:spTree>
    <p:extLst>
      <p:ext uri="{BB962C8B-B14F-4D97-AF65-F5344CB8AC3E}">
        <p14:creationId xmlns:p14="http://schemas.microsoft.com/office/powerpoint/2010/main" val="3958065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a:extLst>
            <a:ext uri="{FF2B5EF4-FFF2-40B4-BE49-F238E27FC236}">
              <a16:creationId xmlns:a16="http://schemas.microsoft.com/office/drawing/2014/main" id="{DBBD4B25-AFB6-78AA-96B7-8CACD83DC141}"/>
            </a:ext>
          </a:extLst>
        </p:cNvPr>
        <p:cNvGrpSpPr/>
        <p:nvPr/>
      </p:nvGrpSpPr>
      <p:grpSpPr>
        <a:xfrm>
          <a:off x="0" y="0"/>
          <a:ext cx="0" cy="0"/>
          <a:chOff x="0" y="0"/>
          <a:chExt cx="0" cy="0"/>
        </a:xfrm>
      </p:grpSpPr>
      <p:sp>
        <p:nvSpPr>
          <p:cNvPr id="98" name="Google Shape;98;p14">
            <a:extLst>
              <a:ext uri="{FF2B5EF4-FFF2-40B4-BE49-F238E27FC236}">
                <a16:creationId xmlns:a16="http://schemas.microsoft.com/office/drawing/2014/main" id="{9BE27D26-7B6B-4797-1BF4-D33B562376DB}"/>
              </a:ext>
            </a:extLst>
          </p:cNvPr>
          <p:cNvSpPr txBox="1"/>
          <p:nvPr/>
        </p:nvSpPr>
        <p:spPr>
          <a:xfrm>
            <a:off x="946563" y="627518"/>
            <a:ext cx="11001375" cy="430887"/>
          </a:xfrm>
          <a:prstGeom prst="rect">
            <a:avLst/>
          </a:prstGeom>
          <a:noFill/>
          <a:ln>
            <a:noFill/>
          </a:ln>
        </p:spPr>
        <p:txBody>
          <a:bodyPr spcFirstLastPara="1" wrap="square" lIns="0" tIns="0" rIns="0" bIns="0" anchor="t" anchorCtr="0">
            <a:spAutoFit/>
          </a:bodyPr>
          <a:lstStyle/>
          <a:p>
            <a:pPr lvl="0"/>
            <a:r>
              <a:rPr lang="ko-KR" altLang="en-US" sz="2800" b="1">
                <a:solidFill>
                  <a:srgbClr val="0F172A"/>
                </a:solidFill>
                <a:latin typeface="+mj-ea"/>
                <a:ea typeface="+mj-ea"/>
                <a:cs typeface="Poppins"/>
                <a:sym typeface="Poppins"/>
              </a:rPr>
              <a:t>기술 동향 분석 </a:t>
            </a:r>
            <a:r>
              <a:rPr lang="en-US" altLang="ko-KR" sz="1800" b="1">
                <a:solidFill>
                  <a:schemeClr val="tx1">
                    <a:lumMod val="50000"/>
                    <a:lumOff val="50000"/>
                  </a:schemeClr>
                </a:solidFill>
                <a:latin typeface="+mj-ea"/>
                <a:ea typeface="+mj-ea"/>
                <a:cs typeface="Poppins"/>
                <a:sym typeface="Poppins"/>
              </a:rPr>
              <a:t>Work Function Engineering</a:t>
            </a:r>
            <a:r>
              <a:rPr lang="ko-KR" altLang="en-US" sz="1800" b="1">
                <a:solidFill>
                  <a:schemeClr val="tx1">
                    <a:lumMod val="50000"/>
                    <a:lumOff val="50000"/>
                  </a:schemeClr>
                </a:solidFill>
                <a:latin typeface="+mj-ea"/>
                <a:ea typeface="+mj-ea"/>
                <a:cs typeface="Poppins"/>
                <a:sym typeface="Poppins"/>
              </a:rPr>
              <a:t>의 필요성 </a:t>
            </a:r>
            <a:r>
              <a:rPr lang="en-US" altLang="ko-KR" sz="1800" b="1">
                <a:solidFill>
                  <a:schemeClr val="tx1">
                    <a:lumMod val="50000"/>
                    <a:lumOff val="50000"/>
                  </a:schemeClr>
                </a:solidFill>
                <a:latin typeface="+mj-ea"/>
                <a:cs typeface="Poppins"/>
                <a:sym typeface="Poppins"/>
              </a:rPr>
              <a:t>(</a:t>
            </a:r>
            <a:r>
              <a:rPr lang="ko-KR" altLang="en-US" sz="1800" b="1">
                <a:solidFill>
                  <a:schemeClr val="tx1">
                    <a:lumMod val="50000"/>
                    <a:lumOff val="50000"/>
                  </a:schemeClr>
                </a:solidFill>
                <a:latin typeface="+mj-ea"/>
                <a:cs typeface="Poppins"/>
                <a:sym typeface="Poppins"/>
              </a:rPr>
              <a:t>선행연구 분석</a:t>
            </a:r>
            <a:r>
              <a:rPr lang="en-US" altLang="ko-KR" sz="1800" b="1">
                <a:solidFill>
                  <a:schemeClr val="tx1">
                    <a:lumMod val="50000"/>
                    <a:lumOff val="50000"/>
                  </a:schemeClr>
                </a:solidFill>
                <a:latin typeface="+mj-ea"/>
                <a:cs typeface="Poppins"/>
                <a:sym typeface="Poppins"/>
              </a:rPr>
              <a:t>)</a:t>
            </a:r>
            <a:endParaRPr lang="ko-KR" altLang="en-US" sz="1800" dirty="0">
              <a:solidFill>
                <a:schemeClr val="tx1">
                  <a:lumMod val="50000"/>
                  <a:lumOff val="50000"/>
                </a:schemeClr>
              </a:solidFill>
              <a:latin typeface="+mj-ea"/>
              <a:ea typeface="+mj-ea"/>
            </a:endParaRPr>
          </a:p>
        </p:txBody>
      </p:sp>
      <p:sp>
        <p:nvSpPr>
          <p:cNvPr id="99" name="Google Shape;99;p14">
            <a:extLst>
              <a:ext uri="{FF2B5EF4-FFF2-40B4-BE49-F238E27FC236}">
                <a16:creationId xmlns:a16="http://schemas.microsoft.com/office/drawing/2014/main" id="{68E67E0E-D6E8-858D-D30E-718E32393605}"/>
              </a:ext>
            </a:extLst>
          </p:cNvPr>
          <p:cNvSpPr/>
          <p:nvPr/>
        </p:nvSpPr>
        <p:spPr>
          <a:xfrm>
            <a:off x="762000" y="571500"/>
            <a:ext cx="76200" cy="542925"/>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j-ea"/>
              <a:ea typeface="+mj-ea"/>
              <a:cs typeface="Calibri"/>
              <a:sym typeface="Calibri"/>
            </a:endParaRPr>
          </a:p>
        </p:txBody>
      </p:sp>
      <p:pic>
        <p:nvPicPr>
          <p:cNvPr id="5" name="그림 4">
            <a:extLst>
              <a:ext uri="{FF2B5EF4-FFF2-40B4-BE49-F238E27FC236}">
                <a16:creationId xmlns:a16="http://schemas.microsoft.com/office/drawing/2014/main" id="{306CF217-5C77-BCB3-E3D6-B748B9AA0575}"/>
              </a:ext>
            </a:extLst>
          </p:cNvPr>
          <p:cNvPicPr>
            <a:picLocks noChangeAspect="1"/>
          </p:cNvPicPr>
          <p:nvPr/>
        </p:nvPicPr>
        <p:blipFill>
          <a:blip r:embed="rId3"/>
          <a:stretch>
            <a:fillRect/>
          </a:stretch>
        </p:blipFill>
        <p:spPr>
          <a:xfrm>
            <a:off x="848372" y="2141369"/>
            <a:ext cx="4166260" cy="1514638"/>
          </a:xfrm>
          <a:prstGeom prst="rect">
            <a:avLst/>
          </a:prstGeom>
        </p:spPr>
      </p:pic>
      <p:pic>
        <p:nvPicPr>
          <p:cNvPr id="9" name="그림 8">
            <a:extLst>
              <a:ext uri="{FF2B5EF4-FFF2-40B4-BE49-F238E27FC236}">
                <a16:creationId xmlns:a16="http://schemas.microsoft.com/office/drawing/2014/main" id="{A9805A36-936E-2ED8-E84D-758211D74AAC}"/>
              </a:ext>
            </a:extLst>
          </p:cNvPr>
          <p:cNvPicPr>
            <a:picLocks noChangeAspect="1"/>
          </p:cNvPicPr>
          <p:nvPr/>
        </p:nvPicPr>
        <p:blipFill>
          <a:blip r:embed="rId4"/>
          <a:stretch>
            <a:fillRect/>
          </a:stretch>
        </p:blipFill>
        <p:spPr>
          <a:xfrm>
            <a:off x="6096000" y="1460438"/>
            <a:ext cx="4747004" cy="1211243"/>
          </a:xfrm>
          <a:prstGeom prst="rect">
            <a:avLst/>
          </a:prstGeom>
        </p:spPr>
      </p:pic>
      <p:pic>
        <p:nvPicPr>
          <p:cNvPr id="25" name="그림 24">
            <a:extLst>
              <a:ext uri="{FF2B5EF4-FFF2-40B4-BE49-F238E27FC236}">
                <a16:creationId xmlns:a16="http://schemas.microsoft.com/office/drawing/2014/main" id="{9F31C14C-091E-6B51-1BB8-2E4E1C0C347C}"/>
              </a:ext>
            </a:extLst>
          </p:cNvPr>
          <p:cNvPicPr>
            <a:picLocks noChangeAspect="1"/>
          </p:cNvPicPr>
          <p:nvPr/>
        </p:nvPicPr>
        <p:blipFill>
          <a:blip r:embed="rId5"/>
          <a:stretch>
            <a:fillRect/>
          </a:stretch>
        </p:blipFill>
        <p:spPr>
          <a:xfrm>
            <a:off x="6096000" y="2898688"/>
            <a:ext cx="4747004" cy="1287631"/>
          </a:xfrm>
          <a:prstGeom prst="rect">
            <a:avLst/>
          </a:prstGeom>
        </p:spPr>
      </p:pic>
      <p:sp>
        <p:nvSpPr>
          <p:cNvPr id="26" name="직사각형 25">
            <a:extLst>
              <a:ext uri="{FF2B5EF4-FFF2-40B4-BE49-F238E27FC236}">
                <a16:creationId xmlns:a16="http://schemas.microsoft.com/office/drawing/2014/main" id="{D0502B02-D4C8-999D-6DED-5B37434539D5}"/>
              </a:ext>
            </a:extLst>
          </p:cNvPr>
          <p:cNvSpPr/>
          <p:nvPr/>
        </p:nvSpPr>
        <p:spPr>
          <a:xfrm>
            <a:off x="6305797" y="1673374"/>
            <a:ext cx="3265715" cy="16883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직사각형 26">
            <a:extLst>
              <a:ext uri="{FF2B5EF4-FFF2-40B4-BE49-F238E27FC236}">
                <a16:creationId xmlns:a16="http://schemas.microsoft.com/office/drawing/2014/main" id="{52EF271D-C39C-9397-C075-FF98872EFAC4}"/>
              </a:ext>
            </a:extLst>
          </p:cNvPr>
          <p:cNvSpPr/>
          <p:nvPr/>
        </p:nvSpPr>
        <p:spPr>
          <a:xfrm>
            <a:off x="9921835" y="3073714"/>
            <a:ext cx="921170" cy="15043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직사각형 30">
            <a:extLst>
              <a:ext uri="{FF2B5EF4-FFF2-40B4-BE49-F238E27FC236}">
                <a16:creationId xmlns:a16="http://schemas.microsoft.com/office/drawing/2014/main" id="{3F3D5FDC-55BE-AA98-60E4-DE6C4C974846}"/>
              </a:ext>
            </a:extLst>
          </p:cNvPr>
          <p:cNvSpPr/>
          <p:nvPr/>
        </p:nvSpPr>
        <p:spPr>
          <a:xfrm>
            <a:off x="800100" y="4885705"/>
            <a:ext cx="2359054" cy="1023714"/>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TextBox 33">
            <a:extLst>
              <a:ext uri="{FF2B5EF4-FFF2-40B4-BE49-F238E27FC236}">
                <a16:creationId xmlns:a16="http://schemas.microsoft.com/office/drawing/2014/main" id="{1B6FDAE1-BBA7-66C9-C66D-C7616FC6CDC2}"/>
              </a:ext>
            </a:extLst>
          </p:cNvPr>
          <p:cNvSpPr txBox="1"/>
          <p:nvPr/>
        </p:nvSpPr>
        <p:spPr>
          <a:xfrm>
            <a:off x="944431" y="5074395"/>
            <a:ext cx="2086534" cy="646331"/>
          </a:xfrm>
          <a:prstGeom prst="rect">
            <a:avLst/>
          </a:prstGeom>
          <a:noFill/>
        </p:spPr>
        <p:txBody>
          <a:bodyPr wrap="square" rtlCol="0">
            <a:spAutoFit/>
          </a:bodyPr>
          <a:lstStyle/>
          <a:p>
            <a:pPr algn="ctr"/>
            <a:r>
              <a:rPr lang="ko-KR" altLang="en-US" sz="1800" b="1">
                <a:solidFill>
                  <a:schemeClr val="accent3">
                    <a:lumMod val="50000"/>
                  </a:schemeClr>
                </a:solidFill>
              </a:rPr>
              <a:t>핵심 요구사항</a:t>
            </a:r>
            <a:endParaRPr lang="en-US" altLang="ko-KR" sz="1800" b="1">
              <a:solidFill>
                <a:schemeClr val="accent3">
                  <a:lumMod val="50000"/>
                </a:schemeClr>
              </a:solidFill>
            </a:endParaRPr>
          </a:p>
          <a:p>
            <a:pPr algn="ctr"/>
            <a:r>
              <a:rPr lang="en-US" altLang="ko-KR" sz="1800" b="1">
                <a:solidFill>
                  <a:schemeClr val="accent3">
                    <a:lumMod val="50000"/>
                  </a:schemeClr>
                </a:solidFill>
              </a:rPr>
              <a:t>multi-Vt </a:t>
            </a:r>
            <a:r>
              <a:rPr lang="ko-KR" altLang="en-US" sz="1800" b="1">
                <a:solidFill>
                  <a:schemeClr val="accent3">
                    <a:lumMod val="50000"/>
                  </a:schemeClr>
                </a:solidFill>
              </a:rPr>
              <a:t>구현</a:t>
            </a:r>
            <a:endParaRPr lang="en-US" altLang="ko-KR" sz="1800" b="1">
              <a:solidFill>
                <a:schemeClr val="accent3">
                  <a:lumMod val="50000"/>
                </a:schemeClr>
              </a:solidFill>
            </a:endParaRPr>
          </a:p>
        </p:txBody>
      </p:sp>
      <p:sp>
        <p:nvSpPr>
          <p:cNvPr id="35" name="직사각형 34">
            <a:extLst>
              <a:ext uri="{FF2B5EF4-FFF2-40B4-BE49-F238E27FC236}">
                <a16:creationId xmlns:a16="http://schemas.microsoft.com/office/drawing/2014/main" id="{C54CE1A3-2D62-D546-C24B-2FC7580212F9}"/>
              </a:ext>
            </a:extLst>
          </p:cNvPr>
          <p:cNvSpPr/>
          <p:nvPr/>
        </p:nvSpPr>
        <p:spPr>
          <a:xfrm>
            <a:off x="4878373" y="4885705"/>
            <a:ext cx="2359054" cy="1023714"/>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TextBox 35">
            <a:extLst>
              <a:ext uri="{FF2B5EF4-FFF2-40B4-BE49-F238E27FC236}">
                <a16:creationId xmlns:a16="http://schemas.microsoft.com/office/drawing/2014/main" id="{50A574AF-082E-BAFF-8098-696094EBC0E2}"/>
              </a:ext>
            </a:extLst>
          </p:cNvPr>
          <p:cNvSpPr txBox="1"/>
          <p:nvPr/>
        </p:nvSpPr>
        <p:spPr>
          <a:xfrm>
            <a:off x="5018453" y="5212894"/>
            <a:ext cx="2155093" cy="369332"/>
          </a:xfrm>
          <a:prstGeom prst="rect">
            <a:avLst/>
          </a:prstGeom>
          <a:noFill/>
        </p:spPr>
        <p:txBody>
          <a:bodyPr wrap="square" rtlCol="0">
            <a:spAutoFit/>
          </a:bodyPr>
          <a:lstStyle/>
          <a:p>
            <a:pPr algn="ctr"/>
            <a:r>
              <a:rPr lang="en-US" altLang="ko-KR" sz="1800" b="1">
                <a:solidFill>
                  <a:schemeClr val="accent3">
                    <a:lumMod val="50000"/>
                  </a:schemeClr>
                </a:solidFill>
              </a:rPr>
              <a:t>WFM modification</a:t>
            </a:r>
            <a:endParaRPr lang="ko-KR" altLang="en-US" sz="1800" b="1">
              <a:solidFill>
                <a:schemeClr val="accent3">
                  <a:lumMod val="50000"/>
                </a:schemeClr>
              </a:solidFill>
            </a:endParaRPr>
          </a:p>
        </p:txBody>
      </p:sp>
      <p:sp>
        <p:nvSpPr>
          <p:cNvPr id="37" name="직사각형 36">
            <a:extLst>
              <a:ext uri="{FF2B5EF4-FFF2-40B4-BE49-F238E27FC236}">
                <a16:creationId xmlns:a16="http://schemas.microsoft.com/office/drawing/2014/main" id="{9A1981B7-E8D0-E8D1-32A6-85D9448B60D1}"/>
              </a:ext>
            </a:extLst>
          </p:cNvPr>
          <p:cNvSpPr/>
          <p:nvPr/>
        </p:nvSpPr>
        <p:spPr>
          <a:xfrm>
            <a:off x="8956646" y="4885705"/>
            <a:ext cx="2359054" cy="1023714"/>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TextBox 37">
            <a:extLst>
              <a:ext uri="{FF2B5EF4-FFF2-40B4-BE49-F238E27FC236}">
                <a16:creationId xmlns:a16="http://schemas.microsoft.com/office/drawing/2014/main" id="{EEF5A494-B8D1-D331-D8E6-21019446AEDB}"/>
              </a:ext>
            </a:extLst>
          </p:cNvPr>
          <p:cNvSpPr txBox="1"/>
          <p:nvPr/>
        </p:nvSpPr>
        <p:spPr>
          <a:xfrm>
            <a:off x="9024776" y="5219814"/>
            <a:ext cx="2222793" cy="369332"/>
          </a:xfrm>
          <a:prstGeom prst="rect">
            <a:avLst/>
          </a:prstGeom>
          <a:noFill/>
        </p:spPr>
        <p:txBody>
          <a:bodyPr wrap="square" rtlCol="0">
            <a:spAutoFit/>
          </a:bodyPr>
          <a:lstStyle/>
          <a:p>
            <a:pPr algn="ctr"/>
            <a:r>
              <a:rPr lang="ko-KR" altLang="en-US" sz="1800" b="1">
                <a:solidFill>
                  <a:schemeClr val="accent3">
                    <a:lumMod val="50000"/>
                  </a:schemeClr>
                </a:solidFill>
              </a:rPr>
              <a:t>공정 난이도 높음</a:t>
            </a:r>
          </a:p>
        </p:txBody>
      </p:sp>
      <p:sp>
        <p:nvSpPr>
          <p:cNvPr id="39" name="화살표: 오른쪽 38">
            <a:extLst>
              <a:ext uri="{FF2B5EF4-FFF2-40B4-BE49-F238E27FC236}">
                <a16:creationId xmlns:a16="http://schemas.microsoft.com/office/drawing/2014/main" id="{BCC7334B-AC45-0381-0A82-5C85CD2BB6B7}"/>
              </a:ext>
            </a:extLst>
          </p:cNvPr>
          <p:cNvSpPr/>
          <p:nvPr/>
        </p:nvSpPr>
        <p:spPr>
          <a:xfrm>
            <a:off x="3680317" y="5182118"/>
            <a:ext cx="676893" cy="430887"/>
          </a:xfrm>
          <a:prstGeom prst="rightArrow">
            <a:avLst/>
          </a:prstGeom>
          <a:solidFill>
            <a:srgbClr val="EEECE1"/>
          </a:solidFill>
          <a:ln>
            <a:solidFill>
              <a:srgbClr val="7793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화살표: 오른쪽 39">
            <a:extLst>
              <a:ext uri="{FF2B5EF4-FFF2-40B4-BE49-F238E27FC236}">
                <a16:creationId xmlns:a16="http://schemas.microsoft.com/office/drawing/2014/main" id="{4D9214C5-E2FA-96AB-8AB4-B3634E2C060D}"/>
              </a:ext>
            </a:extLst>
          </p:cNvPr>
          <p:cNvSpPr/>
          <p:nvPr/>
        </p:nvSpPr>
        <p:spPr>
          <a:xfrm>
            <a:off x="7758590" y="5189036"/>
            <a:ext cx="676893" cy="430887"/>
          </a:xfrm>
          <a:prstGeom prst="rightArrow">
            <a:avLst/>
          </a:prstGeom>
          <a:solidFill>
            <a:srgbClr val="EEECE1"/>
          </a:solidFill>
          <a:ln>
            <a:solidFill>
              <a:srgbClr val="7793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직사각형 40">
            <a:extLst>
              <a:ext uri="{FF2B5EF4-FFF2-40B4-BE49-F238E27FC236}">
                <a16:creationId xmlns:a16="http://schemas.microsoft.com/office/drawing/2014/main" id="{A8E3F435-C47D-E247-E595-12D005E9A401}"/>
              </a:ext>
            </a:extLst>
          </p:cNvPr>
          <p:cNvSpPr/>
          <p:nvPr/>
        </p:nvSpPr>
        <p:spPr>
          <a:xfrm>
            <a:off x="8651174" y="1818305"/>
            <a:ext cx="2132750" cy="16883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2" name="직사각형 41">
            <a:extLst>
              <a:ext uri="{FF2B5EF4-FFF2-40B4-BE49-F238E27FC236}">
                <a16:creationId xmlns:a16="http://schemas.microsoft.com/office/drawing/2014/main" id="{C9B9FCDC-845F-2699-BE29-918762DA0A3D}"/>
              </a:ext>
            </a:extLst>
          </p:cNvPr>
          <p:cNvSpPr/>
          <p:nvPr/>
        </p:nvSpPr>
        <p:spPr>
          <a:xfrm>
            <a:off x="6096000" y="1931181"/>
            <a:ext cx="868878" cy="16883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47" name="그림 46" descr="반도체공학회 공식 홈페이지 | The Institute of Semiconductor Engineers">
            <a:extLst>
              <a:ext uri="{FF2B5EF4-FFF2-40B4-BE49-F238E27FC236}">
                <a16:creationId xmlns:a16="http://schemas.microsoft.com/office/drawing/2014/main" id="{D7624DC6-0047-C68D-FBD1-0C52BF2249EC}"/>
              </a:ext>
            </a:extLst>
          </p:cNvPr>
          <p:cNvPicPr>
            <a:picLocks noChangeAspect="1"/>
          </p:cNvPicPr>
          <p:nvPr/>
        </p:nvPicPr>
        <p:blipFill>
          <a:blip r:embed="rId6"/>
          <a:stretch>
            <a:fillRect/>
          </a:stretch>
        </p:blipFill>
        <p:spPr>
          <a:xfrm>
            <a:off x="10697131" y="142090"/>
            <a:ext cx="1279133" cy="262905"/>
          </a:xfrm>
          <a:prstGeom prst="rect">
            <a:avLst/>
          </a:prstGeom>
        </p:spPr>
      </p:pic>
    </p:spTree>
    <p:extLst>
      <p:ext uri="{BB962C8B-B14F-4D97-AF65-F5344CB8AC3E}">
        <p14:creationId xmlns:p14="http://schemas.microsoft.com/office/powerpoint/2010/main" val="324386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
          <a:extLst>
            <a:ext uri="{FF2B5EF4-FFF2-40B4-BE49-F238E27FC236}">
              <a16:creationId xmlns:a16="http://schemas.microsoft.com/office/drawing/2014/main" id="{998C30BA-70B4-7FD5-CDBC-193412A832C6}"/>
            </a:ext>
          </a:extLst>
        </p:cNvPr>
        <p:cNvGrpSpPr/>
        <p:nvPr/>
      </p:nvGrpSpPr>
      <p:grpSpPr>
        <a:xfrm>
          <a:off x="0" y="0"/>
          <a:ext cx="0" cy="0"/>
          <a:chOff x="0" y="0"/>
          <a:chExt cx="0" cy="0"/>
        </a:xfrm>
      </p:grpSpPr>
      <p:sp>
        <p:nvSpPr>
          <p:cNvPr id="98" name="Google Shape;98;p14">
            <a:extLst>
              <a:ext uri="{FF2B5EF4-FFF2-40B4-BE49-F238E27FC236}">
                <a16:creationId xmlns:a16="http://schemas.microsoft.com/office/drawing/2014/main" id="{2D211F15-597A-A57B-CE7B-EFF2715FAF0B}"/>
              </a:ext>
            </a:extLst>
          </p:cNvPr>
          <p:cNvSpPr txBox="1"/>
          <p:nvPr/>
        </p:nvSpPr>
        <p:spPr>
          <a:xfrm>
            <a:off x="946563" y="627518"/>
            <a:ext cx="11001375" cy="430887"/>
          </a:xfrm>
          <a:prstGeom prst="rect">
            <a:avLst/>
          </a:prstGeom>
          <a:noFill/>
          <a:ln>
            <a:noFill/>
          </a:ln>
        </p:spPr>
        <p:txBody>
          <a:bodyPr spcFirstLastPara="1" wrap="square" lIns="0" tIns="0" rIns="0" bIns="0" anchor="t" anchorCtr="0">
            <a:spAutoFit/>
          </a:bodyPr>
          <a:lstStyle/>
          <a:p>
            <a:pPr lvl="0"/>
            <a:r>
              <a:rPr lang="ko-KR" altLang="en-US" sz="2800" b="1">
                <a:solidFill>
                  <a:srgbClr val="0F172A"/>
                </a:solidFill>
                <a:latin typeface="+mj-ea"/>
                <a:ea typeface="+mj-ea"/>
                <a:cs typeface="Poppins"/>
                <a:sym typeface="Poppins"/>
              </a:rPr>
              <a:t>기술 동향 분석 </a:t>
            </a:r>
            <a:r>
              <a:rPr lang="en-US" altLang="ko-KR" sz="1800" b="1">
                <a:solidFill>
                  <a:schemeClr val="tx1">
                    <a:lumMod val="50000"/>
                    <a:lumOff val="50000"/>
                  </a:schemeClr>
                </a:solidFill>
                <a:latin typeface="+mj-ea"/>
                <a:ea typeface="+mj-ea"/>
                <a:cs typeface="Poppins"/>
                <a:sym typeface="Poppins"/>
              </a:rPr>
              <a:t>Work Function Engineering</a:t>
            </a:r>
            <a:r>
              <a:rPr lang="ko-KR" altLang="en-US" sz="1800" b="1">
                <a:solidFill>
                  <a:schemeClr val="tx1">
                    <a:lumMod val="50000"/>
                    <a:lumOff val="50000"/>
                  </a:schemeClr>
                </a:solidFill>
                <a:latin typeface="+mj-ea"/>
                <a:ea typeface="+mj-ea"/>
                <a:cs typeface="Poppins"/>
                <a:sym typeface="Poppins"/>
              </a:rPr>
              <a:t>의 필요성</a:t>
            </a:r>
            <a:r>
              <a:rPr lang="en-US" altLang="ko-KR" sz="1800" b="1">
                <a:solidFill>
                  <a:schemeClr val="tx1">
                    <a:lumMod val="50000"/>
                    <a:lumOff val="50000"/>
                  </a:schemeClr>
                </a:solidFill>
                <a:latin typeface="+mj-ea"/>
                <a:ea typeface="+mj-ea"/>
                <a:cs typeface="Poppins"/>
                <a:sym typeface="Poppins"/>
              </a:rPr>
              <a:t> </a:t>
            </a:r>
            <a:r>
              <a:rPr lang="en-US" altLang="ko-KR" sz="1800" b="1">
                <a:solidFill>
                  <a:schemeClr val="tx1">
                    <a:lumMod val="50000"/>
                    <a:lumOff val="50000"/>
                  </a:schemeClr>
                </a:solidFill>
                <a:latin typeface="+mj-ea"/>
                <a:cs typeface="Poppins"/>
                <a:sym typeface="Poppins"/>
              </a:rPr>
              <a:t>(</a:t>
            </a:r>
            <a:r>
              <a:rPr lang="ko-KR" altLang="en-US" sz="1800" b="1">
                <a:solidFill>
                  <a:schemeClr val="tx1">
                    <a:lumMod val="50000"/>
                    <a:lumOff val="50000"/>
                  </a:schemeClr>
                </a:solidFill>
                <a:latin typeface="+mj-ea"/>
                <a:cs typeface="Poppins"/>
                <a:sym typeface="Poppins"/>
              </a:rPr>
              <a:t>선행연구 분석</a:t>
            </a:r>
            <a:r>
              <a:rPr lang="en-US" altLang="ko-KR" sz="1800" b="1">
                <a:solidFill>
                  <a:schemeClr val="tx1">
                    <a:lumMod val="50000"/>
                    <a:lumOff val="50000"/>
                  </a:schemeClr>
                </a:solidFill>
                <a:latin typeface="+mj-ea"/>
                <a:cs typeface="Poppins"/>
                <a:sym typeface="Poppins"/>
              </a:rPr>
              <a:t>)</a:t>
            </a:r>
            <a:endParaRPr lang="ko-KR" altLang="en-US" sz="1800" dirty="0">
              <a:solidFill>
                <a:schemeClr val="tx1">
                  <a:lumMod val="50000"/>
                  <a:lumOff val="50000"/>
                </a:schemeClr>
              </a:solidFill>
              <a:latin typeface="+mj-ea"/>
              <a:ea typeface="+mj-ea"/>
            </a:endParaRPr>
          </a:p>
        </p:txBody>
      </p:sp>
      <p:sp>
        <p:nvSpPr>
          <p:cNvPr id="99" name="Google Shape;99;p14">
            <a:extLst>
              <a:ext uri="{FF2B5EF4-FFF2-40B4-BE49-F238E27FC236}">
                <a16:creationId xmlns:a16="http://schemas.microsoft.com/office/drawing/2014/main" id="{B592788D-F6DA-5BA8-DD91-665E0368C8D7}"/>
              </a:ext>
            </a:extLst>
          </p:cNvPr>
          <p:cNvSpPr/>
          <p:nvPr/>
        </p:nvSpPr>
        <p:spPr>
          <a:xfrm>
            <a:off x="762000" y="571500"/>
            <a:ext cx="76200" cy="542925"/>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j-ea"/>
              <a:ea typeface="+mj-ea"/>
              <a:cs typeface="Calibri"/>
              <a:sym typeface="Calibri"/>
            </a:endParaRPr>
          </a:p>
        </p:txBody>
      </p:sp>
      <p:sp>
        <p:nvSpPr>
          <p:cNvPr id="31" name="직사각형 30">
            <a:extLst>
              <a:ext uri="{FF2B5EF4-FFF2-40B4-BE49-F238E27FC236}">
                <a16:creationId xmlns:a16="http://schemas.microsoft.com/office/drawing/2014/main" id="{F494817C-9637-F04A-12E5-5359278E6A07}"/>
              </a:ext>
            </a:extLst>
          </p:cNvPr>
          <p:cNvSpPr/>
          <p:nvPr/>
        </p:nvSpPr>
        <p:spPr>
          <a:xfrm>
            <a:off x="800100" y="4885705"/>
            <a:ext cx="2359054" cy="1023714"/>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TextBox 33">
            <a:extLst>
              <a:ext uri="{FF2B5EF4-FFF2-40B4-BE49-F238E27FC236}">
                <a16:creationId xmlns:a16="http://schemas.microsoft.com/office/drawing/2014/main" id="{54E24316-FA95-7726-C90D-E6A74E0F8AED}"/>
              </a:ext>
            </a:extLst>
          </p:cNvPr>
          <p:cNvSpPr txBox="1"/>
          <p:nvPr/>
        </p:nvSpPr>
        <p:spPr>
          <a:xfrm>
            <a:off x="896175" y="5189036"/>
            <a:ext cx="2166904" cy="369332"/>
          </a:xfrm>
          <a:prstGeom prst="rect">
            <a:avLst/>
          </a:prstGeom>
          <a:noFill/>
        </p:spPr>
        <p:txBody>
          <a:bodyPr wrap="square" rtlCol="0">
            <a:spAutoFit/>
          </a:bodyPr>
          <a:lstStyle/>
          <a:p>
            <a:pPr algn="ctr"/>
            <a:r>
              <a:rPr lang="en-US" altLang="ko-KR" sz="1800" b="1">
                <a:solidFill>
                  <a:schemeClr val="accent3">
                    <a:lumMod val="50000"/>
                  </a:schemeClr>
                </a:solidFill>
              </a:rPr>
              <a:t>Dual-material gate</a:t>
            </a:r>
            <a:endParaRPr lang="ko-KR" altLang="en-US" sz="1800" b="1">
              <a:solidFill>
                <a:schemeClr val="accent3">
                  <a:lumMod val="50000"/>
                </a:schemeClr>
              </a:solidFill>
            </a:endParaRPr>
          </a:p>
        </p:txBody>
      </p:sp>
      <p:sp>
        <p:nvSpPr>
          <p:cNvPr id="35" name="직사각형 34">
            <a:extLst>
              <a:ext uri="{FF2B5EF4-FFF2-40B4-BE49-F238E27FC236}">
                <a16:creationId xmlns:a16="http://schemas.microsoft.com/office/drawing/2014/main" id="{EFEEB72B-C17A-A25C-6075-AA88B9B4B1C7}"/>
              </a:ext>
            </a:extLst>
          </p:cNvPr>
          <p:cNvSpPr/>
          <p:nvPr/>
        </p:nvSpPr>
        <p:spPr>
          <a:xfrm>
            <a:off x="4878373" y="4885705"/>
            <a:ext cx="2359054" cy="1023714"/>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TextBox 35">
            <a:extLst>
              <a:ext uri="{FF2B5EF4-FFF2-40B4-BE49-F238E27FC236}">
                <a16:creationId xmlns:a16="http://schemas.microsoft.com/office/drawing/2014/main" id="{14ABD99F-FAD1-6AD1-D2A1-114A2040BB48}"/>
              </a:ext>
            </a:extLst>
          </p:cNvPr>
          <p:cNvSpPr txBox="1"/>
          <p:nvPr/>
        </p:nvSpPr>
        <p:spPr>
          <a:xfrm>
            <a:off x="5018453" y="5212894"/>
            <a:ext cx="2155093" cy="369332"/>
          </a:xfrm>
          <a:prstGeom prst="rect">
            <a:avLst/>
          </a:prstGeom>
          <a:noFill/>
        </p:spPr>
        <p:txBody>
          <a:bodyPr wrap="square" rtlCol="0">
            <a:spAutoFit/>
          </a:bodyPr>
          <a:lstStyle/>
          <a:p>
            <a:pPr algn="ctr"/>
            <a:r>
              <a:rPr lang="en-US" altLang="ko-KR" sz="1800" b="1">
                <a:solidFill>
                  <a:schemeClr val="accent3">
                    <a:lumMod val="50000"/>
                  </a:schemeClr>
                </a:solidFill>
              </a:rPr>
              <a:t>DIBL </a:t>
            </a:r>
            <a:r>
              <a:rPr lang="ko-KR" altLang="en-US" sz="1800" b="1">
                <a:solidFill>
                  <a:schemeClr val="accent3">
                    <a:lumMod val="50000"/>
                  </a:schemeClr>
                </a:solidFill>
              </a:rPr>
              <a:t>저감</a:t>
            </a:r>
          </a:p>
        </p:txBody>
      </p:sp>
      <p:sp>
        <p:nvSpPr>
          <p:cNvPr id="37" name="직사각형 36">
            <a:extLst>
              <a:ext uri="{FF2B5EF4-FFF2-40B4-BE49-F238E27FC236}">
                <a16:creationId xmlns:a16="http://schemas.microsoft.com/office/drawing/2014/main" id="{CD4C1E20-AA6F-9CE1-2A40-B914FE817730}"/>
              </a:ext>
            </a:extLst>
          </p:cNvPr>
          <p:cNvSpPr/>
          <p:nvPr/>
        </p:nvSpPr>
        <p:spPr>
          <a:xfrm>
            <a:off x="8956646" y="4885705"/>
            <a:ext cx="2359054" cy="1023714"/>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TextBox 37">
            <a:extLst>
              <a:ext uri="{FF2B5EF4-FFF2-40B4-BE49-F238E27FC236}">
                <a16:creationId xmlns:a16="http://schemas.microsoft.com/office/drawing/2014/main" id="{B7661C04-AE2F-EE04-2BA8-4E2F6DF14280}"/>
              </a:ext>
            </a:extLst>
          </p:cNvPr>
          <p:cNvSpPr txBox="1"/>
          <p:nvPr/>
        </p:nvSpPr>
        <p:spPr>
          <a:xfrm>
            <a:off x="9073032" y="5081313"/>
            <a:ext cx="2222793" cy="646331"/>
          </a:xfrm>
          <a:prstGeom prst="rect">
            <a:avLst/>
          </a:prstGeom>
          <a:noFill/>
        </p:spPr>
        <p:txBody>
          <a:bodyPr wrap="square" rtlCol="0">
            <a:spAutoFit/>
          </a:bodyPr>
          <a:lstStyle/>
          <a:p>
            <a:pPr algn="ctr"/>
            <a:r>
              <a:rPr lang="en-US" altLang="ko-KR" sz="1800" b="1">
                <a:solidFill>
                  <a:schemeClr val="accent3">
                    <a:lumMod val="50000"/>
                  </a:schemeClr>
                </a:solidFill>
              </a:rPr>
              <a:t>Gate </a:t>
            </a:r>
            <a:r>
              <a:rPr lang="ko-KR" altLang="en-US" sz="1800" b="1">
                <a:solidFill>
                  <a:schemeClr val="accent3">
                    <a:lumMod val="50000"/>
                  </a:schemeClr>
                </a:solidFill>
              </a:rPr>
              <a:t>비율에</a:t>
            </a:r>
            <a:endParaRPr lang="en-US" altLang="ko-KR" sz="1800" b="1">
              <a:solidFill>
                <a:schemeClr val="accent3">
                  <a:lumMod val="50000"/>
                </a:schemeClr>
              </a:solidFill>
            </a:endParaRPr>
          </a:p>
          <a:p>
            <a:pPr algn="ctr"/>
            <a:r>
              <a:rPr lang="ko-KR" altLang="en-US" sz="1800" b="1">
                <a:solidFill>
                  <a:schemeClr val="accent3">
                    <a:lumMod val="50000"/>
                  </a:schemeClr>
                </a:solidFill>
              </a:rPr>
              <a:t>따른 차이 존재</a:t>
            </a:r>
          </a:p>
        </p:txBody>
      </p:sp>
      <p:sp>
        <p:nvSpPr>
          <p:cNvPr id="39" name="화살표: 오른쪽 38">
            <a:extLst>
              <a:ext uri="{FF2B5EF4-FFF2-40B4-BE49-F238E27FC236}">
                <a16:creationId xmlns:a16="http://schemas.microsoft.com/office/drawing/2014/main" id="{A2B3269C-2F1C-F416-8087-56D0BCD6E1C9}"/>
              </a:ext>
            </a:extLst>
          </p:cNvPr>
          <p:cNvSpPr/>
          <p:nvPr/>
        </p:nvSpPr>
        <p:spPr>
          <a:xfrm>
            <a:off x="3680317" y="5182118"/>
            <a:ext cx="676893" cy="430887"/>
          </a:xfrm>
          <a:prstGeom prst="rightArrow">
            <a:avLst/>
          </a:prstGeom>
          <a:solidFill>
            <a:srgbClr val="EEECE1"/>
          </a:solidFill>
          <a:ln>
            <a:solidFill>
              <a:srgbClr val="7793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화살표: 오른쪽 39">
            <a:extLst>
              <a:ext uri="{FF2B5EF4-FFF2-40B4-BE49-F238E27FC236}">
                <a16:creationId xmlns:a16="http://schemas.microsoft.com/office/drawing/2014/main" id="{8D33D723-FC36-0823-B11C-45B6D0074D54}"/>
              </a:ext>
            </a:extLst>
          </p:cNvPr>
          <p:cNvSpPr/>
          <p:nvPr/>
        </p:nvSpPr>
        <p:spPr>
          <a:xfrm>
            <a:off x="7758590" y="5189036"/>
            <a:ext cx="676893" cy="430887"/>
          </a:xfrm>
          <a:prstGeom prst="rightArrow">
            <a:avLst/>
          </a:prstGeom>
          <a:solidFill>
            <a:srgbClr val="EEECE1"/>
          </a:solidFill>
          <a:ln>
            <a:solidFill>
              <a:srgbClr val="7793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4" name="그림 3">
            <a:extLst>
              <a:ext uri="{FF2B5EF4-FFF2-40B4-BE49-F238E27FC236}">
                <a16:creationId xmlns:a16="http://schemas.microsoft.com/office/drawing/2014/main" id="{6BDD00C3-C850-797D-6528-C7AE97F730DF}"/>
              </a:ext>
            </a:extLst>
          </p:cNvPr>
          <p:cNvPicPr>
            <a:picLocks noChangeAspect="1"/>
          </p:cNvPicPr>
          <p:nvPr/>
        </p:nvPicPr>
        <p:blipFill>
          <a:blip r:embed="rId3"/>
          <a:stretch>
            <a:fillRect/>
          </a:stretch>
        </p:blipFill>
        <p:spPr>
          <a:xfrm>
            <a:off x="687524" y="2092081"/>
            <a:ext cx="4793794" cy="1296194"/>
          </a:xfrm>
          <a:prstGeom prst="rect">
            <a:avLst/>
          </a:prstGeom>
        </p:spPr>
      </p:pic>
      <p:pic>
        <p:nvPicPr>
          <p:cNvPr id="7" name="그림 6">
            <a:extLst>
              <a:ext uri="{FF2B5EF4-FFF2-40B4-BE49-F238E27FC236}">
                <a16:creationId xmlns:a16="http://schemas.microsoft.com/office/drawing/2014/main" id="{DC4AB70F-3059-9C69-4CC2-876DDF7AECBF}"/>
              </a:ext>
            </a:extLst>
          </p:cNvPr>
          <p:cNvPicPr>
            <a:picLocks noChangeAspect="1"/>
          </p:cNvPicPr>
          <p:nvPr/>
        </p:nvPicPr>
        <p:blipFill>
          <a:blip r:embed="rId4"/>
          <a:stretch>
            <a:fillRect/>
          </a:stretch>
        </p:blipFill>
        <p:spPr>
          <a:xfrm>
            <a:off x="6447250" y="1493965"/>
            <a:ext cx="4530122" cy="2832265"/>
          </a:xfrm>
          <a:prstGeom prst="rect">
            <a:avLst/>
          </a:prstGeom>
        </p:spPr>
      </p:pic>
      <p:sp>
        <p:nvSpPr>
          <p:cNvPr id="8" name="직사각형 7">
            <a:extLst>
              <a:ext uri="{FF2B5EF4-FFF2-40B4-BE49-F238E27FC236}">
                <a16:creationId xmlns:a16="http://schemas.microsoft.com/office/drawing/2014/main" id="{42AB0339-D62B-D939-E5D2-FB2909C403EC}"/>
              </a:ext>
            </a:extLst>
          </p:cNvPr>
          <p:cNvSpPr/>
          <p:nvPr/>
        </p:nvSpPr>
        <p:spPr>
          <a:xfrm>
            <a:off x="6447250" y="1693002"/>
            <a:ext cx="4530122" cy="58706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a:extLst>
              <a:ext uri="{FF2B5EF4-FFF2-40B4-BE49-F238E27FC236}">
                <a16:creationId xmlns:a16="http://schemas.microsoft.com/office/drawing/2014/main" id="{58E774D9-1DF6-DA89-A402-AD72396F357E}"/>
              </a:ext>
            </a:extLst>
          </p:cNvPr>
          <p:cNvSpPr/>
          <p:nvPr/>
        </p:nvSpPr>
        <p:spPr>
          <a:xfrm>
            <a:off x="6447249" y="3177143"/>
            <a:ext cx="4530123" cy="3676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직사각형 11">
            <a:extLst>
              <a:ext uri="{FF2B5EF4-FFF2-40B4-BE49-F238E27FC236}">
                <a16:creationId xmlns:a16="http://schemas.microsoft.com/office/drawing/2014/main" id="{BD692091-E988-D29F-4F23-36C3026B1E86}"/>
              </a:ext>
            </a:extLst>
          </p:cNvPr>
          <p:cNvSpPr/>
          <p:nvPr/>
        </p:nvSpPr>
        <p:spPr>
          <a:xfrm>
            <a:off x="6447249" y="3920438"/>
            <a:ext cx="4530123" cy="3676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5" name="그림 14" descr="반도체공학회 공식 홈페이지 | The Institute of Semiconductor Engineers">
            <a:extLst>
              <a:ext uri="{FF2B5EF4-FFF2-40B4-BE49-F238E27FC236}">
                <a16:creationId xmlns:a16="http://schemas.microsoft.com/office/drawing/2014/main" id="{86022DC5-7676-E7B1-5BCD-A2135E6B300C}"/>
              </a:ext>
            </a:extLst>
          </p:cNvPr>
          <p:cNvPicPr>
            <a:picLocks noChangeAspect="1"/>
          </p:cNvPicPr>
          <p:nvPr/>
        </p:nvPicPr>
        <p:blipFill>
          <a:blip r:embed="rId5"/>
          <a:stretch>
            <a:fillRect/>
          </a:stretch>
        </p:blipFill>
        <p:spPr>
          <a:xfrm>
            <a:off x="10697131" y="142090"/>
            <a:ext cx="1279133" cy="262905"/>
          </a:xfrm>
          <a:prstGeom prst="rect">
            <a:avLst/>
          </a:prstGeom>
        </p:spPr>
      </p:pic>
    </p:spTree>
    <p:extLst>
      <p:ext uri="{BB962C8B-B14F-4D97-AF65-F5344CB8AC3E}">
        <p14:creationId xmlns:p14="http://schemas.microsoft.com/office/powerpoint/2010/main" val="3195953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a:extLst>
            <a:ext uri="{FF2B5EF4-FFF2-40B4-BE49-F238E27FC236}">
              <a16:creationId xmlns:a16="http://schemas.microsoft.com/office/drawing/2014/main" id="{AF9490B0-B09B-7330-AE3D-E3E933C84B31}"/>
            </a:ext>
          </a:extLst>
        </p:cNvPr>
        <p:cNvGrpSpPr/>
        <p:nvPr/>
      </p:nvGrpSpPr>
      <p:grpSpPr>
        <a:xfrm>
          <a:off x="0" y="0"/>
          <a:ext cx="0" cy="0"/>
          <a:chOff x="0" y="0"/>
          <a:chExt cx="0" cy="0"/>
        </a:xfrm>
      </p:grpSpPr>
      <p:sp>
        <p:nvSpPr>
          <p:cNvPr id="98" name="Google Shape;98;p14">
            <a:extLst>
              <a:ext uri="{FF2B5EF4-FFF2-40B4-BE49-F238E27FC236}">
                <a16:creationId xmlns:a16="http://schemas.microsoft.com/office/drawing/2014/main" id="{29C2DFE8-2195-04BC-F2EE-86D5013A5000}"/>
              </a:ext>
            </a:extLst>
          </p:cNvPr>
          <p:cNvSpPr txBox="1"/>
          <p:nvPr/>
        </p:nvSpPr>
        <p:spPr>
          <a:xfrm>
            <a:off x="946563" y="627518"/>
            <a:ext cx="11001375" cy="430887"/>
          </a:xfrm>
          <a:prstGeom prst="rect">
            <a:avLst/>
          </a:prstGeom>
          <a:noFill/>
          <a:ln>
            <a:noFill/>
          </a:ln>
        </p:spPr>
        <p:txBody>
          <a:bodyPr spcFirstLastPara="1" wrap="square" lIns="0" tIns="0" rIns="0" bIns="0" anchor="t" anchorCtr="0">
            <a:spAutoFit/>
          </a:bodyPr>
          <a:lstStyle/>
          <a:p>
            <a:pPr lvl="0"/>
            <a:r>
              <a:rPr lang="ko-KR" altLang="en-US" sz="2800" b="1">
                <a:solidFill>
                  <a:srgbClr val="0F172A"/>
                </a:solidFill>
                <a:latin typeface="+mj-ea"/>
                <a:ea typeface="+mj-ea"/>
                <a:cs typeface="Poppins"/>
                <a:sym typeface="Poppins"/>
              </a:rPr>
              <a:t>기술 동향 분석 </a:t>
            </a:r>
            <a:r>
              <a:rPr lang="en-US" altLang="ko-KR" sz="1800" b="1">
                <a:solidFill>
                  <a:schemeClr val="tx1">
                    <a:lumMod val="50000"/>
                    <a:lumOff val="50000"/>
                  </a:schemeClr>
                </a:solidFill>
                <a:latin typeface="+mj-ea"/>
                <a:ea typeface="+mj-ea"/>
                <a:cs typeface="Poppins"/>
                <a:sym typeface="Poppins"/>
              </a:rPr>
              <a:t>Work Function Engineering</a:t>
            </a:r>
            <a:r>
              <a:rPr lang="ko-KR" altLang="en-US" sz="1800" b="1">
                <a:solidFill>
                  <a:schemeClr val="tx1">
                    <a:lumMod val="50000"/>
                    <a:lumOff val="50000"/>
                  </a:schemeClr>
                </a:solidFill>
                <a:latin typeface="+mj-ea"/>
                <a:ea typeface="+mj-ea"/>
                <a:cs typeface="Poppins"/>
                <a:sym typeface="Poppins"/>
              </a:rPr>
              <a:t>의 필요성</a:t>
            </a:r>
            <a:endParaRPr lang="ko-KR" altLang="en-US" sz="1600" dirty="0">
              <a:solidFill>
                <a:schemeClr val="tx1">
                  <a:lumMod val="50000"/>
                  <a:lumOff val="50000"/>
                </a:schemeClr>
              </a:solidFill>
              <a:latin typeface="+mj-ea"/>
              <a:ea typeface="+mj-ea"/>
            </a:endParaRPr>
          </a:p>
        </p:txBody>
      </p:sp>
      <p:sp>
        <p:nvSpPr>
          <p:cNvPr id="99" name="Google Shape;99;p14">
            <a:extLst>
              <a:ext uri="{FF2B5EF4-FFF2-40B4-BE49-F238E27FC236}">
                <a16:creationId xmlns:a16="http://schemas.microsoft.com/office/drawing/2014/main" id="{1534457A-4E46-74E8-0526-82766CB4D316}"/>
              </a:ext>
            </a:extLst>
          </p:cNvPr>
          <p:cNvSpPr/>
          <p:nvPr/>
        </p:nvSpPr>
        <p:spPr>
          <a:xfrm>
            <a:off x="762000" y="571500"/>
            <a:ext cx="76200" cy="542925"/>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j-ea"/>
              <a:ea typeface="+mj-ea"/>
              <a:cs typeface="Calibri"/>
              <a:sym typeface="Calibri"/>
            </a:endParaRPr>
          </a:p>
        </p:txBody>
      </p:sp>
      <p:grpSp>
        <p:nvGrpSpPr>
          <p:cNvPr id="13" name="그룹 12">
            <a:extLst>
              <a:ext uri="{FF2B5EF4-FFF2-40B4-BE49-F238E27FC236}">
                <a16:creationId xmlns:a16="http://schemas.microsoft.com/office/drawing/2014/main" id="{3132D0C2-78EF-08F5-D2FC-EB169275C402}"/>
              </a:ext>
            </a:extLst>
          </p:cNvPr>
          <p:cNvGrpSpPr/>
          <p:nvPr/>
        </p:nvGrpSpPr>
        <p:grpSpPr>
          <a:xfrm>
            <a:off x="1820286" y="5459680"/>
            <a:ext cx="8290169" cy="890650"/>
            <a:chOff x="1924158" y="2919561"/>
            <a:chExt cx="8290169" cy="890650"/>
          </a:xfrm>
        </p:grpSpPr>
        <p:sp>
          <p:nvSpPr>
            <p:cNvPr id="3" name="직사각형 2">
              <a:extLst>
                <a:ext uri="{FF2B5EF4-FFF2-40B4-BE49-F238E27FC236}">
                  <a16:creationId xmlns:a16="http://schemas.microsoft.com/office/drawing/2014/main" id="{D74B46AE-696C-6CD2-6647-233A0D8B1510}"/>
                </a:ext>
              </a:extLst>
            </p:cNvPr>
            <p:cNvSpPr/>
            <p:nvPr/>
          </p:nvSpPr>
          <p:spPr>
            <a:xfrm>
              <a:off x="1924158" y="2919562"/>
              <a:ext cx="2759697" cy="890649"/>
            </a:xfrm>
            <a:prstGeom prst="rect">
              <a:avLst/>
            </a:prstGeom>
            <a:solidFill>
              <a:schemeClr val="accent5">
                <a:lumMod val="20000"/>
                <a:lumOff val="80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ea"/>
                <a:ea typeface="+mj-ea"/>
              </a:endParaRPr>
            </a:p>
          </p:txBody>
        </p:sp>
        <p:sp>
          <p:nvSpPr>
            <p:cNvPr id="5" name="TextBox 4">
              <a:extLst>
                <a:ext uri="{FF2B5EF4-FFF2-40B4-BE49-F238E27FC236}">
                  <a16:creationId xmlns:a16="http://schemas.microsoft.com/office/drawing/2014/main" id="{A15852C4-A261-7E65-430D-A10D8B3F388E}"/>
                </a:ext>
              </a:extLst>
            </p:cNvPr>
            <p:cNvSpPr txBox="1"/>
            <p:nvPr/>
          </p:nvSpPr>
          <p:spPr>
            <a:xfrm>
              <a:off x="2070268" y="3134052"/>
              <a:ext cx="2467476" cy="461665"/>
            </a:xfrm>
            <a:prstGeom prst="rect">
              <a:avLst/>
            </a:prstGeom>
            <a:noFill/>
          </p:spPr>
          <p:txBody>
            <a:bodyPr wrap="square" rtlCol="0">
              <a:spAutoFit/>
            </a:bodyPr>
            <a:lstStyle/>
            <a:p>
              <a:pPr algn="ctr"/>
              <a:r>
                <a:rPr lang="en-US" altLang="ko-KR" sz="2400" b="1">
                  <a:solidFill>
                    <a:schemeClr val="bg2">
                      <a:lumMod val="75000"/>
                    </a:schemeClr>
                  </a:solidFill>
                  <a:latin typeface="+mj-ea"/>
                  <a:ea typeface="+mj-ea"/>
                </a:rPr>
                <a:t>Gate Geometry</a:t>
              </a:r>
              <a:endParaRPr lang="ko-KR" altLang="en-US" sz="2400" b="1">
                <a:solidFill>
                  <a:schemeClr val="bg2">
                    <a:lumMod val="75000"/>
                  </a:schemeClr>
                </a:solidFill>
                <a:latin typeface="+mj-ea"/>
                <a:ea typeface="+mj-ea"/>
              </a:endParaRPr>
            </a:p>
          </p:txBody>
        </p:sp>
        <p:sp>
          <p:nvSpPr>
            <p:cNvPr id="6" name="직사각형 5">
              <a:extLst>
                <a:ext uri="{FF2B5EF4-FFF2-40B4-BE49-F238E27FC236}">
                  <a16:creationId xmlns:a16="http://schemas.microsoft.com/office/drawing/2014/main" id="{709B5DCF-8DBF-00D3-5CAF-1A3573C5EBFC}"/>
                </a:ext>
              </a:extLst>
            </p:cNvPr>
            <p:cNvSpPr/>
            <p:nvPr/>
          </p:nvSpPr>
          <p:spPr>
            <a:xfrm>
              <a:off x="7160821" y="2919561"/>
              <a:ext cx="3053506" cy="890649"/>
            </a:xfrm>
            <a:prstGeom prst="rect">
              <a:avLst/>
            </a:prstGeom>
            <a:solidFill>
              <a:schemeClr val="accent5">
                <a:lumMod val="20000"/>
                <a:lumOff val="80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j-ea"/>
                <a:ea typeface="+mj-ea"/>
              </a:endParaRPr>
            </a:p>
          </p:txBody>
        </p:sp>
        <p:sp>
          <p:nvSpPr>
            <p:cNvPr id="9" name="TextBox 8">
              <a:extLst>
                <a:ext uri="{FF2B5EF4-FFF2-40B4-BE49-F238E27FC236}">
                  <a16:creationId xmlns:a16="http://schemas.microsoft.com/office/drawing/2014/main" id="{A18122BA-E004-D7C5-1480-1A6F69223952}"/>
                </a:ext>
              </a:extLst>
            </p:cNvPr>
            <p:cNvSpPr txBox="1"/>
            <p:nvPr/>
          </p:nvSpPr>
          <p:spPr>
            <a:xfrm>
              <a:off x="7160821" y="3134051"/>
              <a:ext cx="3053506" cy="461665"/>
            </a:xfrm>
            <a:prstGeom prst="rect">
              <a:avLst/>
            </a:prstGeom>
            <a:noFill/>
          </p:spPr>
          <p:txBody>
            <a:bodyPr wrap="square" rtlCol="0">
              <a:spAutoFit/>
            </a:bodyPr>
            <a:lstStyle/>
            <a:p>
              <a:pPr algn="ctr"/>
              <a:r>
                <a:rPr lang="ko-KR" altLang="en-US" sz="2400" b="1">
                  <a:solidFill>
                    <a:srgbClr val="17375E"/>
                  </a:solidFill>
                  <a:latin typeface="+mj-ea"/>
                  <a:ea typeface="+mj-ea"/>
                </a:rPr>
                <a:t>전기적 특성 제어</a:t>
              </a:r>
            </a:p>
          </p:txBody>
        </p:sp>
        <p:sp>
          <p:nvSpPr>
            <p:cNvPr id="10" name="화살표: 오른쪽 9">
              <a:extLst>
                <a:ext uri="{FF2B5EF4-FFF2-40B4-BE49-F238E27FC236}">
                  <a16:creationId xmlns:a16="http://schemas.microsoft.com/office/drawing/2014/main" id="{848BBE0F-2E22-AE0F-A7A1-32B62DD8A071}"/>
                </a:ext>
              </a:extLst>
            </p:cNvPr>
            <p:cNvSpPr/>
            <p:nvPr/>
          </p:nvSpPr>
          <p:spPr>
            <a:xfrm>
              <a:off x="5521545" y="3026803"/>
              <a:ext cx="801585" cy="676159"/>
            </a:xfrm>
            <a:prstGeom prst="rightArrow">
              <a:avLst/>
            </a:prstGeom>
            <a:solidFill>
              <a:srgbClr val="DBEEF4"/>
            </a:solidFill>
            <a:ln>
              <a:solidFill>
                <a:srgbClr val="3185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14" name="그림 13" descr="반도체공학회 공식 홈페이지 | The Institute of Semiconductor Engineers">
            <a:extLst>
              <a:ext uri="{FF2B5EF4-FFF2-40B4-BE49-F238E27FC236}">
                <a16:creationId xmlns:a16="http://schemas.microsoft.com/office/drawing/2014/main" id="{7A91233B-FEE0-88A3-4C84-056DDA7D64BD}"/>
              </a:ext>
            </a:extLst>
          </p:cNvPr>
          <p:cNvPicPr>
            <a:picLocks noChangeAspect="1"/>
          </p:cNvPicPr>
          <p:nvPr/>
        </p:nvPicPr>
        <p:blipFill>
          <a:blip r:embed="rId3"/>
          <a:stretch>
            <a:fillRect/>
          </a:stretch>
        </p:blipFill>
        <p:spPr>
          <a:xfrm>
            <a:off x="10697131" y="142090"/>
            <a:ext cx="1279133" cy="262905"/>
          </a:xfrm>
          <a:prstGeom prst="rect">
            <a:avLst/>
          </a:prstGeom>
        </p:spPr>
      </p:pic>
      <p:pic>
        <p:nvPicPr>
          <p:cNvPr id="16" name="그림 15">
            <a:extLst>
              <a:ext uri="{FF2B5EF4-FFF2-40B4-BE49-F238E27FC236}">
                <a16:creationId xmlns:a16="http://schemas.microsoft.com/office/drawing/2014/main" id="{3B136484-FA34-804C-AC93-78029639BF0B}"/>
              </a:ext>
            </a:extLst>
          </p:cNvPr>
          <p:cNvPicPr>
            <a:picLocks noChangeAspect="1"/>
          </p:cNvPicPr>
          <p:nvPr/>
        </p:nvPicPr>
        <p:blipFill>
          <a:blip r:embed="rId4"/>
          <a:stretch>
            <a:fillRect/>
          </a:stretch>
        </p:blipFill>
        <p:spPr>
          <a:xfrm>
            <a:off x="606478" y="1573605"/>
            <a:ext cx="5013020" cy="764560"/>
          </a:xfrm>
          <a:prstGeom prst="rect">
            <a:avLst/>
          </a:prstGeom>
        </p:spPr>
      </p:pic>
      <p:pic>
        <p:nvPicPr>
          <p:cNvPr id="20" name="그림 19">
            <a:extLst>
              <a:ext uri="{FF2B5EF4-FFF2-40B4-BE49-F238E27FC236}">
                <a16:creationId xmlns:a16="http://schemas.microsoft.com/office/drawing/2014/main" id="{66C77A13-D366-CBA4-4DEB-377BDE9FF148}"/>
              </a:ext>
            </a:extLst>
          </p:cNvPr>
          <p:cNvPicPr>
            <a:picLocks noChangeAspect="1"/>
          </p:cNvPicPr>
          <p:nvPr/>
        </p:nvPicPr>
        <p:blipFill>
          <a:blip r:embed="rId5"/>
          <a:stretch>
            <a:fillRect/>
          </a:stretch>
        </p:blipFill>
        <p:spPr>
          <a:xfrm>
            <a:off x="5591034" y="2388912"/>
            <a:ext cx="5985336" cy="816510"/>
          </a:xfrm>
          <a:prstGeom prst="rect">
            <a:avLst/>
          </a:prstGeom>
        </p:spPr>
      </p:pic>
      <p:pic>
        <p:nvPicPr>
          <p:cNvPr id="22" name="그림 21">
            <a:extLst>
              <a:ext uri="{FF2B5EF4-FFF2-40B4-BE49-F238E27FC236}">
                <a16:creationId xmlns:a16="http://schemas.microsoft.com/office/drawing/2014/main" id="{6A836F69-6923-5C00-7A69-686D19989DF7}"/>
              </a:ext>
            </a:extLst>
          </p:cNvPr>
          <p:cNvPicPr>
            <a:picLocks noChangeAspect="1"/>
          </p:cNvPicPr>
          <p:nvPr/>
        </p:nvPicPr>
        <p:blipFill>
          <a:blip r:embed="rId6"/>
          <a:stretch>
            <a:fillRect/>
          </a:stretch>
        </p:blipFill>
        <p:spPr>
          <a:xfrm>
            <a:off x="1363480" y="3132582"/>
            <a:ext cx="3673307" cy="1622896"/>
          </a:xfrm>
          <a:prstGeom prst="rect">
            <a:avLst/>
          </a:prstGeom>
        </p:spPr>
      </p:pic>
      <p:sp>
        <p:nvSpPr>
          <p:cNvPr id="23" name="TextBox 22">
            <a:extLst>
              <a:ext uri="{FF2B5EF4-FFF2-40B4-BE49-F238E27FC236}">
                <a16:creationId xmlns:a16="http://schemas.microsoft.com/office/drawing/2014/main" id="{67CA905F-720B-BE48-7222-70AEEF3CEC85}"/>
              </a:ext>
            </a:extLst>
          </p:cNvPr>
          <p:cNvSpPr txBox="1"/>
          <p:nvPr/>
        </p:nvSpPr>
        <p:spPr>
          <a:xfrm>
            <a:off x="4123016" y="5751112"/>
            <a:ext cx="3390900" cy="307777"/>
          </a:xfrm>
          <a:prstGeom prst="rect">
            <a:avLst/>
          </a:prstGeom>
          <a:noFill/>
        </p:spPr>
        <p:txBody>
          <a:bodyPr wrap="square" rtlCol="0">
            <a:spAutoFit/>
          </a:bodyPr>
          <a:lstStyle/>
          <a:p>
            <a:pPr algn="ctr"/>
            <a:r>
              <a:rPr lang="ko-KR" altLang="en-US" b="1">
                <a:solidFill>
                  <a:srgbClr val="FF0000"/>
                </a:solidFill>
                <a:latin typeface="+mj-ea"/>
                <a:ea typeface="+mj-ea"/>
              </a:rPr>
              <a:t>확장</a:t>
            </a:r>
          </a:p>
        </p:txBody>
      </p:sp>
    </p:spTree>
    <p:extLst>
      <p:ext uri="{BB962C8B-B14F-4D97-AF65-F5344CB8AC3E}">
        <p14:creationId xmlns:p14="http://schemas.microsoft.com/office/powerpoint/2010/main" val="3749060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a:extLst>
            <a:ext uri="{FF2B5EF4-FFF2-40B4-BE49-F238E27FC236}">
              <a16:creationId xmlns:a16="http://schemas.microsoft.com/office/drawing/2014/main" id="{17F33F11-AF43-C6C0-9CBD-F73024EC2AC9}"/>
            </a:ext>
          </a:extLst>
        </p:cNvPr>
        <p:cNvGrpSpPr/>
        <p:nvPr/>
      </p:nvGrpSpPr>
      <p:grpSpPr>
        <a:xfrm>
          <a:off x="0" y="0"/>
          <a:ext cx="0" cy="0"/>
          <a:chOff x="0" y="0"/>
          <a:chExt cx="0" cy="0"/>
        </a:xfrm>
      </p:grpSpPr>
      <p:sp>
        <p:nvSpPr>
          <p:cNvPr id="98" name="Google Shape;98;p14">
            <a:extLst>
              <a:ext uri="{FF2B5EF4-FFF2-40B4-BE49-F238E27FC236}">
                <a16:creationId xmlns:a16="http://schemas.microsoft.com/office/drawing/2014/main" id="{F11BDFC6-3506-0163-1EE5-336BA6427148}"/>
              </a:ext>
            </a:extLst>
          </p:cNvPr>
          <p:cNvSpPr txBox="1"/>
          <p:nvPr/>
        </p:nvSpPr>
        <p:spPr>
          <a:xfrm>
            <a:off x="946563" y="627518"/>
            <a:ext cx="11001375" cy="430887"/>
          </a:xfrm>
          <a:prstGeom prst="rect">
            <a:avLst/>
          </a:prstGeom>
          <a:noFill/>
          <a:ln>
            <a:noFill/>
          </a:ln>
        </p:spPr>
        <p:txBody>
          <a:bodyPr spcFirstLastPara="1" wrap="square" lIns="0" tIns="0" rIns="0" bIns="0" anchor="t" anchorCtr="0">
            <a:spAutoFit/>
          </a:bodyPr>
          <a:lstStyle/>
          <a:p>
            <a:pPr lvl="0"/>
            <a:r>
              <a:rPr lang="ko-KR" altLang="en-US" sz="2800" b="1">
                <a:solidFill>
                  <a:srgbClr val="0F172A"/>
                </a:solidFill>
                <a:latin typeface="+mj-ea"/>
                <a:ea typeface="+mj-ea"/>
                <a:cs typeface="Poppins"/>
                <a:sym typeface="Poppins"/>
              </a:rPr>
              <a:t>기술 동향 분석 </a:t>
            </a:r>
            <a:r>
              <a:rPr lang="en-US" altLang="ko-KR" sz="1800" b="1">
                <a:solidFill>
                  <a:schemeClr val="tx1">
                    <a:lumMod val="50000"/>
                    <a:lumOff val="50000"/>
                  </a:schemeClr>
                </a:solidFill>
                <a:latin typeface="+mj-ea"/>
                <a:ea typeface="+mj-ea"/>
                <a:cs typeface="Poppins"/>
                <a:sym typeface="Poppins"/>
              </a:rPr>
              <a:t>Work Function Engineering</a:t>
            </a:r>
            <a:r>
              <a:rPr lang="ko-KR" altLang="en-US" sz="1800" b="1">
                <a:solidFill>
                  <a:schemeClr val="tx1">
                    <a:lumMod val="50000"/>
                    <a:lumOff val="50000"/>
                  </a:schemeClr>
                </a:solidFill>
                <a:latin typeface="+mj-ea"/>
                <a:ea typeface="+mj-ea"/>
                <a:cs typeface="Poppins"/>
                <a:sym typeface="Poppins"/>
              </a:rPr>
              <a:t>의 필요성</a:t>
            </a:r>
            <a:endParaRPr lang="ko-KR" altLang="en-US" sz="1600" dirty="0">
              <a:solidFill>
                <a:schemeClr val="tx1">
                  <a:lumMod val="50000"/>
                  <a:lumOff val="50000"/>
                </a:schemeClr>
              </a:solidFill>
              <a:latin typeface="+mj-ea"/>
              <a:ea typeface="+mj-ea"/>
            </a:endParaRPr>
          </a:p>
        </p:txBody>
      </p:sp>
      <p:sp>
        <p:nvSpPr>
          <p:cNvPr id="99" name="Google Shape;99;p14">
            <a:extLst>
              <a:ext uri="{FF2B5EF4-FFF2-40B4-BE49-F238E27FC236}">
                <a16:creationId xmlns:a16="http://schemas.microsoft.com/office/drawing/2014/main" id="{62C4285F-E10A-9F7E-A364-CFF7DD095AE4}"/>
              </a:ext>
            </a:extLst>
          </p:cNvPr>
          <p:cNvSpPr/>
          <p:nvPr/>
        </p:nvSpPr>
        <p:spPr>
          <a:xfrm>
            <a:off x="762000" y="571500"/>
            <a:ext cx="76200" cy="542925"/>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j-ea"/>
              <a:ea typeface="+mj-ea"/>
              <a:cs typeface="Calibri"/>
              <a:sym typeface="Calibri"/>
            </a:endParaRPr>
          </a:p>
        </p:txBody>
      </p:sp>
      <p:pic>
        <p:nvPicPr>
          <p:cNvPr id="14" name="그림 13" descr="반도체공학회 공식 홈페이지 | The Institute of Semiconductor Engineers">
            <a:extLst>
              <a:ext uri="{FF2B5EF4-FFF2-40B4-BE49-F238E27FC236}">
                <a16:creationId xmlns:a16="http://schemas.microsoft.com/office/drawing/2014/main" id="{C05B2D67-F5D7-A2D7-3B04-AD3C07227D0B}"/>
              </a:ext>
            </a:extLst>
          </p:cNvPr>
          <p:cNvPicPr>
            <a:picLocks noChangeAspect="1"/>
          </p:cNvPicPr>
          <p:nvPr/>
        </p:nvPicPr>
        <p:blipFill>
          <a:blip r:embed="rId3"/>
          <a:stretch>
            <a:fillRect/>
          </a:stretch>
        </p:blipFill>
        <p:spPr>
          <a:xfrm>
            <a:off x="10697131" y="142090"/>
            <a:ext cx="1279133" cy="262905"/>
          </a:xfrm>
          <a:prstGeom prst="rect">
            <a:avLst/>
          </a:prstGeom>
        </p:spPr>
      </p:pic>
      <p:sp>
        <p:nvSpPr>
          <p:cNvPr id="4" name="직사각형 3">
            <a:extLst>
              <a:ext uri="{FF2B5EF4-FFF2-40B4-BE49-F238E27FC236}">
                <a16:creationId xmlns:a16="http://schemas.microsoft.com/office/drawing/2014/main" id="{B383C332-0F2F-B0B5-3588-FD20E352EDAA}"/>
              </a:ext>
            </a:extLst>
          </p:cNvPr>
          <p:cNvSpPr/>
          <p:nvPr/>
        </p:nvSpPr>
        <p:spPr>
          <a:xfrm>
            <a:off x="1233565" y="4701637"/>
            <a:ext cx="2359054" cy="727300"/>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TextBox 6">
            <a:extLst>
              <a:ext uri="{FF2B5EF4-FFF2-40B4-BE49-F238E27FC236}">
                <a16:creationId xmlns:a16="http://schemas.microsoft.com/office/drawing/2014/main" id="{F47B4450-0D85-4674-D256-B848BF7DF874}"/>
              </a:ext>
            </a:extLst>
          </p:cNvPr>
          <p:cNvSpPr txBox="1"/>
          <p:nvPr/>
        </p:nvSpPr>
        <p:spPr>
          <a:xfrm>
            <a:off x="1377896" y="4890327"/>
            <a:ext cx="2086534" cy="369332"/>
          </a:xfrm>
          <a:prstGeom prst="rect">
            <a:avLst/>
          </a:prstGeom>
          <a:noFill/>
        </p:spPr>
        <p:txBody>
          <a:bodyPr wrap="square" rtlCol="0">
            <a:spAutoFit/>
          </a:bodyPr>
          <a:lstStyle/>
          <a:p>
            <a:pPr algn="ctr"/>
            <a:r>
              <a:rPr lang="ko-KR" altLang="en-US" sz="1800" b="1">
                <a:solidFill>
                  <a:schemeClr val="accent3">
                    <a:lumMod val="50000"/>
                  </a:schemeClr>
                </a:solidFill>
              </a:rPr>
              <a:t>공정적 한계</a:t>
            </a:r>
            <a:endParaRPr lang="en-US" altLang="ko-KR" sz="1800" b="1">
              <a:solidFill>
                <a:schemeClr val="accent3">
                  <a:lumMod val="50000"/>
                </a:schemeClr>
              </a:solidFill>
            </a:endParaRPr>
          </a:p>
        </p:txBody>
      </p:sp>
      <p:sp>
        <p:nvSpPr>
          <p:cNvPr id="17" name="화살표: 오른쪽 16">
            <a:extLst>
              <a:ext uri="{FF2B5EF4-FFF2-40B4-BE49-F238E27FC236}">
                <a16:creationId xmlns:a16="http://schemas.microsoft.com/office/drawing/2014/main" id="{AA1CA0D6-62B6-DC02-8A6C-0D17CC4BF6AE}"/>
              </a:ext>
            </a:extLst>
          </p:cNvPr>
          <p:cNvSpPr/>
          <p:nvPr/>
        </p:nvSpPr>
        <p:spPr>
          <a:xfrm>
            <a:off x="3778514" y="4849843"/>
            <a:ext cx="676893" cy="430887"/>
          </a:xfrm>
          <a:prstGeom prst="rightArrow">
            <a:avLst/>
          </a:prstGeom>
          <a:solidFill>
            <a:srgbClr val="EEECE1"/>
          </a:solidFill>
          <a:ln>
            <a:solidFill>
              <a:srgbClr val="7793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직사각형 18">
            <a:extLst>
              <a:ext uri="{FF2B5EF4-FFF2-40B4-BE49-F238E27FC236}">
                <a16:creationId xmlns:a16="http://schemas.microsoft.com/office/drawing/2014/main" id="{57F0E073-4D47-551A-5C87-4A719D6AF828}"/>
              </a:ext>
            </a:extLst>
          </p:cNvPr>
          <p:cNvSpPr/>
          <p:nvPr/>
        </p:nvSpPr>
        <p:spPr>
          <a:xfrm>
            <a:off x="4641302" y="4192964"/>
            <a:ext cx="2359054" cy="727300"/>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TextBox 20">
            <a:extLst>
              <a:ext uri="{FF2B5EF4-FFF2-40B4-BE49-F238E27FC236}">
                <a16:creationId xmlns:a16="http://schemas.microsoft.com/office/drawing/2014/main" id="{056E0E85-CFF9-863C-D353-9B422982470C}"/>
              </a:ext>
            </a:extLst>
          </p:cNvPr>
          <p:cNvSpPr txBox="1"/>
          <p:nvPr/>
        </p:nvSpPr>
        <p:spPr>
          <a:xfrm>
            <a:off x="4785633" y="4243582"/>
            <a:ext cx="2086534" cy="646331"/>
          </a:xfrm>
          <a:prstGeom prst="rect">
            <a:avLst/>
          </a:prstGeom>
          <a:noFill/>
        </p:spPr>
        <p:txBody>
          <a:bodyPr wrap="square" rtlCol="0">
            <a:spAutoFit/>
          </a:bodyPr>
          <a:lstStyle/>
          <a:p>
            <a:pPr algn="ctr"/>
            <a:r>
              <a:rPr lang="en-US" altLang="ko-KR" sz="1800" b="1">
                <a:solidFill>
                  <a:schemeClr val="accent3">
                    <a:lumMod val="50000"/>
                  </a:schemeClr>
                </a:solidFill>
              </a:rPr>
              <a:t>WFM deposition </a:t>
            </a:r>
            <a:r>
              <a:rPr lang="ko-KR" altLang="en-US" sz="1800" b="1">
                <a:solidFill>
                  <a:schemeClr val="accent3">
                    <a:lumMod val="50000"/>
                  </a:schemeClr>
                </a:solidFill>
              </a:rPr>
              <a:t>공간 제한</a:t>
            </a:r>
            <a:endParaRPr lang="en-US" altLang="ko-KR" sz="1800" b="1">
              <a:solidFill>
                <a:schemeClr val="accent3">
                  <a:lumMod val="50000"/>
                </a:schemeClr>
              </a:solidFill>
            </a:endParaRPr>
          </a:p>
        </p:txBody>
      </p:sp>
      <p:sp>
        <p:nvSpPr>
          <p:cNvPr id="24" name="직사각형 23">
            <a:extLst>
              <a:ext uri="{FF2B5EF4-FFF2-40B4-BE49-F238E27FC236}">
                <a16:creationId xmlns:a16="http://schemas.microsoft.com/office/drawing/2014/main" id="{00D2E26D-7B95-7587-1E48-21C86A6463F0}"/>
              </a:ext>
            </a:extLst>
          </p:cNvPr>
          <p:cNvSpPr/>
          <p:nvPr/>
        </p:nvSpPr>
        <p:spPr>
          <a:xfrm>
            <a:off x="4641302" y="5180802"/>
            <a:ext cx="2359054" cy="727300"/>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TextBox 24">
            <a:extLst>
              <a:ext uri="{FF2B5EF4-FFF2-40B4-BE49-F238E27FC236}">
                <a16:creationId xmlns:a16="http://schemas.microsoft.com/office/drawing/2014/main" id="{A1BE3662-7822-D758-962E-819D1AD45C05}"/>
              </a:ext>
            </a:extLst>
          </p:cNvPr>
          <p:cNvSpPr txBox="1"/>
          <p:nvPr/>
        </p:nvSpPr>
        <p:spPr>
          <a:xfrm>
            <a:off x="4785633" y="5233092"/>
            <a:ext cx="2086534" cy="646331"/>
          </a:xfrm>
          <a:prstGeom prst="rect">
            <a:avLst/>
          </a:prstGeom>
          <a:noFill/>
        </p:spPr>
        <p:txBody>
          <a:bodyPr wrap="square" rtlCol="0">
            <a:spAutoFit/>
          </a:bodyPr>
          <a:lstStyle/>
          <a:p>
            <a:pPr algn="ctr"/>
            <a:r>
              <a:rPr lang="ko-KR" altLang="en-US" sz="1800" b="1">
                <a:solidFill>
                  <a:schemeClr val="accent3">
                    <a:lumMod val="50000"/>
                  </a:schemeClr>
                </a:solidFill>
              </a:rPr>
              <a:t>증착</a:t>
            </a:r>
            <a:r>
              <a:rPr lang="en-US" altLang="ko-KR" sz="1800" b="1">
                <a:solidFill>
                  <a:schemeClr val="accent3">
                    <a:lumMod val="50000"/>
                  </a:schemeClr>
                </a:solidFill>
              </a:rPr>
              <a:t>/</a:t>
            </a:r>
            <a:r>
              <a:rPr lang="ko-KR" altLang="en-US" sz="1800" b="1">
                <a:solidFill>
                  <a:schemeClr val="accent3">
                    <a:lumMod val="50000"/>
                  </a:schemeClr>
                </a:solidFill>
              </a:rPr>
              <a:t>식각</a:t>
            </a:r>
            <a:r>
              <a:rPr lang="en-US" altLang="ko-KR" sz="1800" b="1">
                <a:solidFill>
                  <a:schemeClr val="accent3">
                    <a:lumMod val="50000"/>
                  </a:schemeClr>
                </a:solidFill>
              </a:rPr>
              <a:t>/</a:t>
            </a:r>
            <a:r>
              <a:rPr lang="ko-KR" altLang="en-US" sz="1800" b="1">
                <a:solidFill>
                  <a:schemeClr val="accent3">
                    <a:lumMod val="50000"/>
                  </a:schemeClr>
                </a:solidFill>
              </a:rPr>
              <a:t>정렬 난이도 증가</a:t>
            </a:r>
            <a:endParaRPr lang="en-US" altLang="ko-KR" sz="1800" b="1">
              <a:solidFill>
                <a:schemeClr val="accent3">
                  <a:lumMod val="50000"/>
                </a:schemeClr>
              </a:solidFill>
            </a:endParaRPr>
          </a:p>
        </p:txBody>
      </p:sp>
      <p:sp>
        <p:nvSpPr>
          <p:cNvPr id="28" name="화살표: 오른쪽 27">
            <a:extLst>
              <a:ext uri="{FF2B5EF4-FFF2-40B4-BE49-F238E27FC236}">
                <a16:creationId xmlns:a16="http://schemas.microsoft.com/office/drawing/2014/main" id="{8C4408FF-6E37-6D01-3A52-EFB03476AACD}"/>
              </a:ext>
            </a:extLst>
          </p:cNvPr>
          <p:cNvSpPr/>
          <p:nvPr/>
        </p:nvSpPr>
        <p:spPr>
          <a:xfrm>
            <a:off x="7351606" y="4835191"/>
            <a:ext cx="676893" cy="430887"/>
          </a:xfrm>
          <a:prstGeom prst="rightArrow">
            <a:avLst/>
          </a:prstGeom>
          <a:solidFill>
            <a:srgbClr val="EEECE1"/>
          </a:solidFill>
          <a:ln>
            <a:solidFill>
              <a:srgbClr val="7793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30" name="그림 29">
            <a:extLst>
              <a:ext uri="{FF2B5EF4-FFF2-40B4-BE49-F238E27FC236}">
                <a16:creationId xmlns:a16="http://schemas.microsoft.com/office/drawing/2014/main" id="{CC739509-58C5-7D72-67CC-2379A9B2EBF9}"/>
              </a:ext>
            </a:extLst>
          </p:cNvPr>
          <p:cNvPicPr>
            <a:picLocks noChangeAspect="1"/>
          </p:cNvPicPr>
          <p:nvPr/>
        </p:nvPicPr>
        <p:blipFill>
          <a:blip r:embed="rId4"/>
          <a:stretch>
            <a:fillRect/>
          </a:stretch>
        </p:blipFill>
        <p:spPr>
          <a:xfrm>
            <a:off x="3898912" y="1727859"/>
            <a:ext cx="3673307" cy="1622896"/>
          </a:xfrm>
          <a:prstGeom prst="rect">
            <a:avLst/>
          </a:prstGeom>
        </p:spPr>
      </p:pic>
      <p:sp>
        <p:nvSpPr>
          <p:cNvPr id="31" name="직사각형 30">
            <a:extLst>
              <a:ext uri="{FF2B5EF4-FFF2-40B4-BE49-F238E27FC236}">
                <a16:creationId xmlns:a16="http://schemas.microsoft.com/office/drawing/2014/main" id="{2F16DB63-60AD-4F54-F0E3-D166A56EB859}"/>
              </a:ext>
            </a:extLst>
          </p:cNvPr>
          <p:cNvSpPr/>
          <p:nvPr/>
        </p:nvSpPr>
        <p:spPr>
          <a:xfrm>
            <a:off x="3898912" y="2069636"/>
            <a:ext cx="2751270" cy="20188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직사각형 31">
            <a:extLst>
              <a:ext uri="{FF2B5EF4-FFF2-40B4-BE49-F238E27FC236}">
                <a16:creationId xmlns:a16="http://schemas.microsoft.com/office/drawing/2014/main" id="{A078212C-5682-A630-65F8-EEBC8C063D39}"/>
              </a:ext>
            </a:extLst>
          </p:cNvPr>
          <p:cNvSpPr/>
          <p:nvPr/>
        </p:nvSpPr>
        <p:spPr>
          <a:xfrm>
            <a:off x="8379749" y="4701637"/>
            <a:ext cx="2359054" cy="727300"/>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TextBox 32">
            <a:extLst>
              <a:ext uri="{FF2B5EF4-FFF2-40B4-BE49-F238E27FC236}">
                <a16:creationId xmlns:a16="http://schemas.microsoft.com/office/drawing/2014/main" id="{018F814F-8608-D692-4C8E-3B8D299731BD}"/>
              </a:ext>
            </a:extLst>
          </p:cNvPr>
          <p:cNvSpPr txBox="1"/>
          <p:nvPr/>
        </p:nvSpPr>
        <p:spPr>
          <a:xfrm>
            <a:off x="8516009" y="4865733"/>
            <a:ext cx="2086534" cy="369332"/>
          </a:xfrm>
          <a:prstGeom prst="rect">
            <a:avLst/>
          </a:prstGeom>
          <a:noFill/>
        </p:spPr>
        <p:txBody>
          <a:bodyPr wrap="square" rtlCol="0">
            <a:spAutoFit/>
          </a:bodyPr>
          <a:lstStyle/>
          <a:p>
            <a:pPr algn="ctr"/>
            <a:r>
              <a:rPr lang="ko-KR" altLang="en-US" sz="1800" b="1">
                <a:solidFill>
                  <a:schemeClr val="accent3">
                    <a:lumMod val="50000"/>
                  </a:schemeClr>
                </a:solidFill>
              </a:rPr>
              <a:t>물리적 장점</a:t>
            </a:r>
            <a:endParaRPr lang="en-US" altLang="ko-KR" sz="1800" b="1">
              <a:solidFill>
                <a:schemeClr val="accent3">
                  <a:lumMod val="50000"/>
                </a:schemeClr>
              </a:solidFill>
            </a:endParaRPr>
          </a:p>
        </p:txBody>
      </p:sp>
      <p:sp>
        <p:nvSpPr>
          <p:cNvPr id="34" name="TextBox 33">
            <a:extLst>
              <a:ext uri="{FF2B5EF4-FFF2-40B4-BE49-F238E27FC236}">
                <a16:creationId xmlns:a16="http://schemas.microsoft.com/office/drawing/2014/main" id="{42B1E512-FD39-B209-185D-F9CA24EE5BC5}"/>
              </a:ext>
            </a:extLst>
          </p:cNvPr>
          <p:cNvSpPr txBox="1"/>
          <p:nvPr/>
        </p:nvSpPr>
        <p:spPr>
          <a:xfrm>
            <a:off x="6171617" y="2016687"/>
            <a:ext cx="3964080" cy="307777"/>
          </a:xfrm>
          <a:prstGeom prst="rect">
            <a:avLst/>
          </a:prstGeom>
          <a:noFill/>
        </p:spPr>
        <p:txBody>
          <a:bodyPr wrap="square" rtlCol="0">
            <a:spAutoFit/>
          </a:bodyPr>
          <a:lstStyle/>
          <a:p>
            <a:pPr algn="ctr"/>
            <a:r>
              <a:rPr lang="ko-KR" altLang="en-US">
                <a:solidFill>
                  <a:srgbClr val="FF0000"/>
                </a:solidFill>
                <a:latin typeface="+mj-ea"/>
                <a:ea typeface="+mj-ea"/>
              </a:rPr>
              <a:t>최신 동향에서도 여전히 연구 존재</a:t>
            </a:r>
          </a:p>
        </p:txBody>
      </p:sp>
      <p:sp>
        <p:nvSpPr>
          <p:cNvPr id="35" name="직사각형 34">
            <a:extLst>
              <a:ext uri="{FF2B5EF4-FFF2-40B4-BE49-F238E27FC236}">
                <a16:creationId xmlns:a16="http://schemas.microsoft.com/office/drawing/2014/main" id="{278642BC-FED2-E551-CF45-B30EFE4640A3}"/>
              </a:ext>
            </a:extLst>
          </p:cNvPr>
          <p:cNvSpPr/>
          <p:nvPr/>
        </p:nvSpPr>
        <p:spPr>
          <a:xfrm>
            <a:off x="8223662" y="4527344"/>
            <a:ext cx="2734773" cy="104610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TextBox 35">
            <a:extLst>
              <a:ext uri="{FF2B5EF4-FFF2-40B4-BE49-F238E27FC236}">
                <a16:creationId xmlns:a16="http://schemas.microsoft.com/office/drawing/2014/main" id="{714DBBF3-80D9-E391-1CCC-18B83FCAE5A9}"/>
              </a:ext>
            </a:extLst>
          </p:cNvPr>
          <p:cNvSpPr txBox="1"/>
          <p:nvPr/>
        </p:nvSpPr>
        <p:spPr>
          <a:xfrm>
            <a:off x="7609008" y="4219567"/>
            <a:ext cx="3964080" cy="307777"/>
          </a:xfrm>
          <a:prstGeom prst="rect">
            <a:avLst/>
          </a:prstGeom>
          <a:noFill/>
        </p:spPr>
        <p:txBody>
          <a:bodyPr wrap="square" rtlCol="0">
            <a:spAutoFit/>
          </a:bodyPr>
          <a:lstStyle/>
          <a:p>
            <a:pPr algn="ctr"/>
            <a:r>
              <a:rPr lang="ko-KR" altLang="en-US">
                <a:solidFill>
                  <a:srgbClr val="FF0000"/>
                </a:solidFill>
                <a:latin typeface="+mj-ea"/>
                <a:ea typeface="+mj-ea"/>
              </a:rPr>
              <a:t>계속되는 연구의 원인</a:t>
            </a:r>
          </a:p>
        </p:txBody>
      </p:sp>
    </p:spTree>
    <p:extLst>
      <p:ext uri="{BB962C8B-B14F-4D97-AF65-F5344CB8AC3E}">
        <p14:creationId xmlns:p14="http://schemas.microsoft.com/office/powerpoint/2010/main" val="1412065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
          <a:extLst>
            <a:ext uri="{FF2B5EF4-FFF2-40B4-BE49-F238E27FC236}">
              <a16:creationId xmlns:a16="http://schemas.microsoft.com/office/drawing/2014/main" id="{B5C17196-DA34-5892-3260-8B78DB330253}"/>
            </a:ext>
          </a:extLst>
        </p:cNvPr>
        <p:cNvGrpSpPr/>
        <p:nvPr/>
      </p:nvGrpSpPr>
      <p:grpSpPr>
        <a:xfrm>
          <a:off x="0" y="0"/>
          <a:ext cx="0" cy="0"/>
          <a:chOff x="0" y="0"/>
          <a:chExt cx="0" cy="0"/>
        </a:xfrm>
      </p:grpSpPr>
      <p:sp>
        <p:nvSpPr>
          <p:cNvPr id="98" name="Google Shape;98;p14">
            <a:extLst>
              <a:ext uri="{FF2B5EF4-FFF2-40B4-BE49-F238E27FC236}">
                <a16:creationId xmlns:a16="http://schemas.microsoft.com/office/drawing/2014/main" id="{8D7E6A51-2034-94EA-E3B9-6F077C9551AF}"/>
              </a:ext>
            </a:extLst>
          </p:cNvPr>
          <p:cNvSpPr txBox="1"/>
          <p:nvPr/>
        </p:nvSpPr>
        <p:spPr>
          <a:xfrm>
            <a:off x="946563" y="627518"/>
            <a:ext cx="11001375" cy="430887"/>
          </a:xfrm>
          <a:prstGeom prst="rect">
            <a:avLst/>
          </a:prstGeom>
          <a:noFill/>
          <a:ln>
            <a:noFill/>
          </a:ln>
        </p:spPr>
        <p:txBody>
          <a:bodyPr spcFirstLastPara="1" wrap="square" lIns="0" tIns="0" rIns="0" bIns="0" anchor="t" anchorCtr="0">
            <a:spAutoFit/>
          </a:bodyPr>
          <a:lstStyle/>
          <a:p>
            <a:pPr lvl="0"/>
            <a:r>
              <a:rPr lang="ko-KR" altLang="en-US" sz="2800" b="1">
                <a:solidFill>
                  <a:srgbClr val="0F172A"/>
                </a:solidFill>
                <a:latin typeface="+mj-ea"/>
                <a:ea typeface="+mj-ea"/>
                <a:cs typeface="Poppins"/>
                <a:sym typeface="Poppins"/>
              </a:rPr>
              <a:t>연구 방향성 </a:t>
            </a:r>
            <a:r>
              <a:rPr lang="ko-KR" altLang="en-US" sz="1800" b="1">
                <a:solidFill>
                  <a:schemeClr val="tx1">
                    <a:lumMod val="50000"/>
                    <a:lumOff val="50000"/>
                  </a:schemeClr>
                </a:solidFill>
                <a:latin typeface="+mj-ea"/>
                <a:ea typeface="+mj-ea"/>
                <a:cs typeface="Poppins"/>
                <a:sym typeface="Poppins"/>
              </a:rPr>
              <a:t>계획 수립</a:t>
            </a:r>
            <a:endParaRPr lang="ko-KR" altLang="en-US" sz="1600" dirty="0">
              <a:solidFill>
                <a:schemeClr val="tx1">
                  <a:lumMod val="50000"/>
                  <a:lumOff val="50000"/>
                </a:schemeClr>
              </a:solidFill>
              <a:latin typeface="+mj-ea"/>
              <a:ea typeface="+mj-ea"/>
            </a:endParaRPr>
          </a:p>
        </p:txBody>
      </p:sp>
      <p:sp>
        <p:nvSpPr>
          <p:cNvPr id="99" name="Google Shape;99;p14">
            <a:extLst>
              <a:ext uri="{FF2B5EF4-FFF2-40B4-BE49-F238E27FC236}">
                <a16:creationId xmlns:a16="http://schemas.microsoft.com/office/drawing/2014/main" id="{15FE1364-7433-8197-8813-C4AE3A6C584C}"/>
              </a:ext>
            </a:extLst>
          </p:cNvPr>
          <p:cNvSpPr/>
          <p:nvPr/>
        </p:nvSpPr>
        <p:spPr>
          <a:xfrm>
            <a:off x="762000" y="571500"/>
            <a:ext cx="76200" cy="542925"/>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j-ea"/>
              <a:ea typeface="+mj-ea"/>
              <a:cs typeface="Calibri"/>
              <a:sym typeface="Calibri"/>
            </a:endParaRPr>
          </a:p>
        </p:txBody>
      </p:sp>
      <p:pic>
        <p:nvPicPr>
          <p:cNvPr id="14" name="그림 13" descr="반도체공학회 공식 홈페이지 | The Institute of Semiconductor Engineers">
            <a:extLst>
              <a:ext uri="{FF2B5EF4-FFF2-40B4-BE49-F238E27FC236}">
                <a16:creationId xmlns:a16="http://schemas.microsoft.com/office/drawing/2014/main" id="{FAD5282C-9211-7742-9B2D-191FAAF96FE3}"/>
              </a:ext>
            </a:extLst>
          </p:cNvPr>
          <p:cNvPicPr>
            <a:picLocks noChangeAspect="1"/>
          </p:cNvPicPr>
          <p:nvPr/>
        </p:nvPicPr>
        <p:blipFill>
          <a:blip r:embed="rId3"/>
          <a:stretch>
            <a:fillRect/>
          </a:stretch>
        </p:blipFill>
        <p:spPr>
          <a:xfrm>
            <a:off x="10697131" y="142090"/>
            <a:ext cx="1279133" cy="262905"/>
          </a:xfrm>
          <a:prstGeom prst="rect">
            <a:avLst/>
          </a:prstGeom>
        </p:spPr>
      </p:pic>
      <p:sp>
        <p:nvSpPr>
          <p:cNvPr id="2" name="직사각형 1">
            <a:extLst>
              <a:ext uri="{FF2B5EF4-FFF2-40B4-BE49-F238E27FC236}">
                <a16:creationId xmlns:a16="http://schemas.microsoft.com/office/drawing/2014/main" id="{A03EBF61-2390-8DF5-DC5C-F0ABD67CA150}"/>
              </a:ext>
            </a:extLst>
          </p:cNvPr>
          <p:cNvSpPr/>
          <p:nvPr/>
        </p:nvSpPr>
        <p:spPr>
          <a:xfrm>
            <a:off x="2795155" y="1670169"/>
            <a:ext cx="2359054" cy="734218"/>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TextBox 3">
            <a:extLst>
              <a:ext uri="{FF2B5EF4-FFF2-40B4-BE49-F238E27FC236}">
                <a16:creationId xmlns:a16="http://schemas.microsoft.com/office/drawing/2014/main" id="{AF266BA4-F2A9-CCF5-78D1-5A85AF5AE318}"/>
              </a:ext>
            </a:extLst>
          </p:cNvPr>
          <p:cNvSpPr txBox="1"/>
          <p:nvPr/>
        </p:nvSpPr>
        <p:spPr>
          <a:xfrm>
            <a:off x="2915515" y="1842674"/>
            <a:ext cx="2166904" cy="369332"/>
          </a:xfrm>
          <a:prstGeom prst="rect">
            <a:avLst/>
          </a:prstGeom>
          <a:noFill/>
        </p:spPr>
        <p:txBody>
          <a:bodyPr wrap="square" rtlCol="0">
            <a:spAutoFit/>
          </a:bodyPr>
          <a:lstStyle/>
          <a:p>
            <a:pPr algn="ctr"/>
            <a:r>
              <a:rPr lang="en-US" altLang="ko-KR" sz="1800" b="1">
                <a:solidFill>
                  <a:schemeClr val="accent3">
                    <a:lumMod val="50000"/>
                  </a:schemeClr>
                </a:solidFill>
              </a:rPr>
              <a:t>Dual-metal Gate</a:t>
            </a:r>
            <a:endParaRPr lang="ko-KR" altLang="en-US" sz="1800" b="1">
              <a:solidFill>
                <a:schemeClr val="accent3">
                  <a:lumMod val="50000"/>
                </a:schemeClr>
              </a:solidFill>
            </a:endParaRPr>
          </a:p>
        </p:txBody>
      </p:sp>
      <p:sp>
        <p:nvSpPr>
          <p:cNvPr id="7" name="직사각형 6">
            <a:extLst>
              <a:ext uri="{FF2B5EF4-FFF2-40B4-BE49-F238E27FC236}">
                <a16:creationId xmlns:a16="http://schemas.microsoft.com/office/drawing/2014/main" id="{48DAAFA4-85FF-4D04-B35C-0C9929B26E43}"/>
              </a:ext>
            </a:extLst>
          </p:cNvPr>
          <p:cNvSpPr/>
          <p:nvPr/>
        </p:nvSpPr>
        <p:spPr>
          <a:xfrm>
            <a:off x="6873425" y="1672993"/>
            <a:ext cx="3392790" cy="734218"/>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TextBox 7">
            <a:extLst>
              <a:ext uri="{FF2B5EF4-FFF2-40B4-BE49-F238E27FC236}">
                <a16:creationId xmlns:a16="http://schemas.microsoft.com/office/drawing/2014/main" id="{C1F1BEF4-6327-BFB5-5C82-A35BA71F5453}"/>
              </a:ext>
            </a:extLst>
          </p:cNvPr>
          <p:cNvSpPr txBox="1"/>
          <p:nvPr/>
        </p:nvSpPr>
        <p:spPr>
          <a:xfrm>
            <a:off x="6996226" y="1869356"/>
            <a:ext cx="3145832" cy="369332"/>
          </a:xfrm>
          <a:prstGeom prst="rect">
            <a:avLst/>
          </a:prstGeom>
          <a:noFill/>
        </p:spPr>
        <p:txBody>
          <a:bodyPr wrap="square" rtlCol="0">
            <a:spAutoFit/>
          </a:bodyPr>
          <a:lstStyle/>
          <a:p>
            <a:pPr algn="ctr"/>
            <a:r>
              <a:rPr lang="en-US" altLang="ko-KR" sz="1800" b="1">
                <a:solidFill>
                  <a:schemeClr val="accent3">
                    <a:lumMod val="50000"/>
                  </a:schemeClr>
                </a:solidFill>
              </a:rPr>
              <a:t>Planar MOSFET</a:t>
            </a:r>
            <a:r>
              <a:rPr lang="ko-KR" altLang="en-US" sz="1800" b="1">
                <a:solidFill>
                  <a:schemeClr val="accent3">
                    <a:lumMod val="50000"/>
                  </a:schemeClr>
                </a:solidFill>
              </a:rPr>
              <a:t>으로 실험</a:t>
            </a:r>
          </a:p>
        </p:txBody>
      </p:sp>
      <p:sp>
        <p:nvSpPr>
          <p:cNvPr id="11" name="화살표: 오른쪽 10">
            <a:extLst>
              <a:ext uri="{FF2B5EF4-FFF2-40B4-BE49-F238E27FC236}">
                <a16:creationId xmlns:a16="http://schemas.microsoft.com/office/drawing/2014/main" id="{50D88880-2692-4F95-3BA8-F8D630640D5B}"/>
              </a:ext>
            </a:extLst>
          </p:cNvPr>
          <p:cNvSpPr/>
          <p:nvPr/>
        </p:nvSpPr>
        <p:spPr>
          <a:xfrm>
            <a:off x="5757553" y="1807801"/>
            <a:ext cx="676893" cy="430887"/>
          </a:xfrm>
          <a:prstGeom prst="rightArrow">
            <a:avLst/>
          </a:prstGeom>
          <a:solidFill>
            <a:srgbClr val="EEECE1"/>
          </a:solidFill>
          <a:ln>
            <a:solidFill>
              <a:srgbClr val="7793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TextBox 11">
            <a:extLst>
              <a:ext uri="{FF2B5EF4-FFF2-40B4-BE49-F238E27FC236}">
                <a16:creationId xmlns:a16="http://schemas.microsoft.com/office/drawing/2014/main" id="{794B2778-1C93-0495-01BC-F0C867CF9648}"/>
              </a:ext>
            </a:extLst>
          </p:cNvPr>
          <p:cNvSpPr txBox="1"/>
          <p:nvPr/>
        </p:nvSpPr>
        <p:spPr>
          <a:xfrm>
            <a:off x="4113959" y="2723692"/>
            <a:ext cx="3964080" cy="307777"/>
          </a:xfrm>
          <a:prstGeom prst="rect">
            <a:avLst/>
          </a:prstGeom>
          <a:noFill/>
        </p:spPr>
        <p:txBody>
          <a:bodyPr wrap="square" rtlCol="0">
            <a:spAutoFit/>
          </a:bodyPr>
          <a:lstStyle/>
          <a:p>
            <a:pPr algn="ctr"/>
            <a:r>
              <a:rPr lang="ko-KR" altLang="en-US" b="1">
                <a:solidFill>
                  <a:srgbClr val="FF0000"/>
                </a:solidFill>
                <a:latin typeface="+mj-ea"/>
                <a:ea typeface="+mj-ea"/>
              </a:rPr>
              <a:t>소자 구조에 따른 물리적 효과 검증 목적</a:t>
            </a:r>
          </a:p>
        </p:txBody>
      </p:sp>
      <p:grpSp>
        <p:nvGrpSpPr>
          <p:cNvPr id="25" name="그룹 24">
            <a:extLst>
              <a:ext uri="{FF2B5EF4-FFF2-40B4-BE49-F238E27FC236}">
                <a16:creationId xmlns:a16="http://schemas.microsoft.com/office/drawing/2014/main" id="{F12F50E5-510C-00EA-427A-B88C8B401433}"/>
              </a:ext>
            </a:extLst>
          </p:cNvPr>
          <p:cNvGrpSpPr/>
          <p:nvPr/>
        </p:nvGrpSpPr>
        <p:grpSpPr>
          <a:xfrm>
            <a:off x="431667" y="3661375"/>
            <a:ext cx="11283056" cy="2569107"/>
            <a:chOff x="274110" y="3428999"/>
            <a:chExt cx="11283056" cy="2569107"/>
          </a:xfrm>
        </p:grpSpPr>
        <p:sp>
          <p:nvSpPr>
            <p:cNvPr id="15" name="사각형: 둥근 모서리 14">
              <a:extLst>
                <a:ext uri="{FF2B5EF4-FFF2-40B4-BE49-F238E27FC236}">
                  <a16:creationId xmlns:a16="http://schemas.microsoft.com/office/drawing/2014/main" id="{28183040-DAEC-29FC-AE75-A96379C2FD2A}"/>
                </a:ext>
              </a:extLst>
            </p:cNvPr>
            <p:cNvSpPr/>
            <p:nvPr/>
          </p:nvSpPr>
          <p:spPr>
            <a:xfrm>
              <a:off x="2321626" y="3429000"/>
              <a:ext cx="9235540" cy="649263"/>
            </a:xfrm>
            <a:prstGeom prst="roundRect">
              <a:avLst/>
            </a:prstGeom>
            <a:solidFill>
              <a:srgbClr val="DBEE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ko-KR" sz="1800" b="1">
                  <a:solidFill>
                    <a:srgbClr val="17375E"/>
                  </a:solidFill>
                </a:rPr>
                <a:t>DIBL</a:t>
              </a:r>
              <a:r>
                <a:rPr lang="ko-KR" altLang="en-US" sz="1800" b="1">
                  <a:solidFill>
                    <a:srgbClr val="17375E"/>
                  </a:solidFill>
                </a:rPr>
                <a:t>과 </a:t>
              </a:r>
              <a:r>
                <a:rPr lang="en-US" altLang="ko-KR" sz="1800" b="1">
                  <a:solidFill>
                    <a:srgbClr val="17375E"/>
                  </a:solidFill>
                </a:rPr>
                <a:t>Ioff </a:t>
              </a:r>
              <a:r>
                <a:rPr lang="ko-KR" altLang="en-US" sz="1800" b="1">
                  <a:solidFill>
                    <a:srgbClr val="17375E"/>
                  </a:solidFill>
                </a:rPr>
                <a:t>완화 가능성 검증</a:t>
              </a:r>
            </a:p>
          </p:txBody>
        </p:sp>
        <p:sp>
          <p:nvSpPr>
            <p:cNvPr id="17" name="사각형: 둥근 모서리 16">
              <a:extLst>
                <a:ext uri="{FF2B5EF4-FFF2-40B4-BE49-F238E27FC236}">
                  <a16:creationId xmlns:a16="http://schemas.microsoft.com/office/drawing/2014/main" id="{30F879B6-7207-B1F8-768A-8BDC210200CF}"/>
                </a:ext>
              </a:extLst>
            </p:cNvPr>
            <p:cNvSpPr/>
            <p:nvPr/>
          </p:nvSpPr>
          <p:spPr>
            <a:xfrm>
              <a:off x="274110" y="3428999"/>
              <a:ext cx="1845636" cy="649263"/>
            </a:xfrm>
            <a:prstGeom prst="roundRect">
              <a:avLst/>
            </a:prstGeom>
            <a:solidFill>
              <a:srgbClr val="DBEE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ko-KR" sz="3200" b="1">
                  <a:solidFill>
                    <a:srgbClr val="17375E"/>
                  </a:solidFill>
                  <a:latin typeface="+mj-ea"/>
                  <a:ea typeface="+mj-ea"/>
                </a:rPr>
                <a:t>1</a:t>
              </a:r>
              <a:endParaRPr lang="ko-KR" altLang="en-US" sz="3200" b="1">
                <a:solidFill>
                  <a:srgbClr val="17375E"/>
                </a:solidFill>
                <a:latin typeface="+mj-ea"/>
                <a:ea typeface="+mj-ea"/>
              </a:endParaRPr>
            </a:p>
          </p:txBody>
        </p:sp>
        <p:sp>
          <p:nvSpPr>
            <p:cNvPr id="18" name="사각형: 둥근 모서리 17">
              <a:extLst>
                <a:ext uri="{FF2B5EF4-FFF2-40B4-BE49-F238E27FC236}">
                  <a16:creationId xmlns:a16="http://schemas.microsoft.com/office/drawing/2014/main" id="{5BF198C9-6E60-65C7-5870-6BF8EF1CB041}"/>
                </a:ext>
              </a:extLst>
            </p:cNvPr>
            <p:cNvSpPr/>
            <p:nvPr/>
          </p:nvSpPr>
          <p:spPr>
            <a:xfrm>
              <a:off x="274110" y="4388921"/>
              <a:ext cx="1845636" cy="649263"/>
            </a:xfrm>
            <a:prstGeom prst="roundRect">
              <a:avLst/>
            </a:prstGeom>
            <a:solidFill>
              <a:srgbClr val="DBEE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ko-KR" sz="3200" b="1">
                  <a:solidFill>
                    <a:srgbClr val="17375E"/>
                  </a:solidFill>
                  <a:latin typeface="+mj-ea"/>
                  <a:ea typeface="+mj-ea"/>
                </a:rPr>
                <a:t>2</a:t>
              </a:r>
              <a:endParaRPr lang="ko-KR" altLang="en-US" sz="3200" b="1">
                <a:solidFill>
                  <a:srgbClr val="17375E"/>
                </a:solidFill>
                <a:latin typeface="+mj-ea"/>
                <a:ea typeface="+mj-ea"/>
              </a:endParaRPr>
            </a:p>
          </p:txBody>
        </p:sp>
        <p:sp>
          <p:nvSpPr>
            <p:cNvPr id="19" name="사각형: 둥근 모서리 18">
              <a:extLst>
                <a:ext uri="{FF2B5EF4-FFF2-40B4-BE49-F238E27FC236}">
                  <a16:creationId xmlns:a16="http://schemas.microsoft.com/office/drawing/2014/main" id="{E40D3C02-95BC-F9F5-F160-1F24312C5228}"/>
                </a:ext>
              </a:extLst>
            </p:cNvPr>
            <p:cNvSpPr/>
            <p:nvPr/>
          </p:nvSpPr>
          <p:spPr>
            <a:xfrm>
              <a:off x="274110" y="5348843"/>
              <a:ext cx="1845636" cy="649263"/>
            </a:xfrm>
            <a:prstGeom prst="roundRect">
              <a:avLst/>
            </a:prstGeom>
            <a:solidFill>
              <a:srgbClr val="DBEE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ko-KR" sz="3200" b="1">
                  <a:solidFill>
                    <a:srgbClr val="17375E"/>
                  </a:solidFill>
                  <a:latin typeface="+mj-ea"/>
                  <a:ea typeface="+mj-ea"/>
                </a:rPr>
                <a:t>3</a:t>
              </a:r>
              <a:endParaRPr lang="ko-KR" altLang="en-US" sz="3200" b="1">
                <a:solidFill>
                  <a:srgbClr val="17375E"/>
                </a:solidFill>
                <a:latin typeface="+mj-ea"/>
                <a:ea typeface="+mj-ea"/>
              </a:endParaRPr>
            </a:p>
          </p:txBody>
        </p:sp>
        <p:sp>
          <p:nvSpPr>
            <p:cNvPr id="21" name="사각형: 둥근 모서리 20">
              <a:extLst>
                <a:ext uri="{FF2B5EF4-FFF2-40B4-BE49-F238E27FC236}">
                  <a16:creationId xmlns:a16="http://schemas.microsoft.com/office/drawing/2014/main" id="{B8F1A212-9F94-FC06-9D0D-F700CBD4D6F0}"/>
                </a:ext>
              </a:extLst>
            </p:cNvPr>
            <p:cNvSpPr/>
            <p:nvPr/>
          </p:nvSpPr>
          <p:spPr>
            <a:xfrm>
              <a:off x="2321626" y="4388921"/>
              <a:ext cx="9235540" cy="649263"/>
            </a:xfrm>
            <a:prstGeom prst="roundRect">
              <a:avLst/>
            </a:prstGeom>
            <a:solidFill>
              <a:srgbClr val="DBEE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o-KR" altLang="en-US" sz="1800" b="1">
                  <a:solidFill>
                    <a:srgbClr val="17375E"/>
                  </a:solidFill>
                </a:rPr>
                <a:t>구조 변화에 따른 부가 문제 재검토</a:t>
              </a:r>
            </a:p>
          </p:txBody>
        </p:sp>
        <p:sp>
          <p:nvSpPr>
            <p:cNvPr id="24" name="사각형: 둥근 모서리 23">
              <a:extLst>
                <a:ext uri="{FF2B5EF4-FFF2-40B4-BE49-F238E27FC236}">
                  <a16:creationId xmlns:a16="http://schemas.microsoft.com/office/drawing/2014/main" id="{692B5A17-AFCC-2753-8270-E06F3A8C05D1}"/>
                </a:ext>
              </a:extLst>
            </p:cNvPr>
            <p:cNvSpPr/>
            <p:nvPr/>
          </p:nvSpPr>
          <p:spPr>
            <a:xfrm>
              <a:off x="2321626" y="5348843"/>
              <a:ext cx="9235540" cy="649263"/>
            </a:xfrm>
            <a:prstGeom prst="roundRect">
              <a:avLst/>
            </a:prstGeom>
            <a:solidFill>
              <a:srgbClr val="DBEE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ko-KR" sz="1800" b="1">
                  <a:solidFill>
                    <a:srgbClr val="17375E"/>
                  </a:solidFill>
                </a:rPr>
                <a:t>Gate </a:t>
              </a:r>
              <a:r>
                <a:rPr lang="ko-KR" altLang="en-US" sz="1800" b="1">
                  <a:solidFill>
                    <a:srgbClr val="17375E"/>
                  </a:solidFill>
                </a:rPr>
                <a:t>비율 변화에 따른 </a:t>
              </a:r>
              <a:r>
                <a:rPr lang="en-US" altLang="ko-KR" sz="1800" b="1">
                  <a:solidFill>
                    <a:srgbClr val="17375E"/>
                  </a:solidFill>
                </a:rPr>
                <a:t>Trade-off </a:t>
              </a:r>
              <a:r>
                <a:rPr lang="ko-KR" altLang="en-US" sz="1800" b="1">
                  <a:solidFill>
                    <a:srgbClr val="17375E"/>
                  </a:solidFill>
                </a:rPr>
                <a:t>분석</a:t>
              </a:r>
            </a:p>
          </p:txBody>
        </p:sp>
      </p:grpSp>
    </p:spTree>
    <p:extLst>
      <p:ext uri="{BB962C8B-B14F-4D97-AF65-F5344CB8AC3E}">
        <p14:creationId xmlns:p14="http://schemas.microsoft.com/office/powerpoint/2010/main" val="2523551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0"/>
        <p:cNvGrpSpPr/>
        <p:nvPr/>
      </p:nvGrpSpPr>
      <p:grpSpPr>
        <a:xfrm>
          <a:off x="0" y="0"/>
          <a:ext cx="0" cy="0"/>
          <a:chOff x="0" y="0"/>
          <a:chExt cx="0" cy="0"/>
        </a:xfrm>
      </p:grpSpPr>
      <p:sp>
        <p:nvSpPr>
          <p:cNvPr id="98" name="Google Shape;98;p14"/>
          <p:cNvSpPr txBox="1"/>
          <p:nvPr/>
        </p:nvSpPr>
        <p:spPr>
          <a:xfrm>
            <a:off x="946563" y="627518"/>
            <a:ext cx="11001375" cy="430887"/>
          </a:xfrm>
          <a:prstGeom prst="rect">
            <a:avLst/>
          </a:prstGeom>
          <a:noFill/>
          <a:ln>
            <a:noFill/>
          </a:ln>
        </p:spPr>
        <p:txBody>
          <a:bodyPr spcFirstLastPara="1" wrap="square" lIns="0" tIns="0" rIns="0" bIns="0" anchor="t" anchorCtr="0">
            <a:spAutoFit/>
          </a:bodyPr>
          <a:lstStyle/>
          <a:p>
            <a:pPr lvl="0"/>
            <a:r>
              <a:rPr lang="ko-KR" altLang="en-US" sz="2800" b="1">
                <a:solidFill>
                  <a:srgbClr val="0F172A"/>
                </a:solidFill>
                <a:latin typeface="+mj-ea"/>
                <a:ea typeface="+mj-ea"/>
                <a:cs typeface="Poppins"/>
                <a:sym typeface="Poppins"/>
              </a:rPr>
              <a:t>문제점 제시 </a:t>
            </a:r>
            <a:r>
              <a:rPr lang="ko-KR" altLang="en-US" sz="1800" b="1">
                <a:solidFill>
                  <a:schemeClr val="tx1">
                    <a:lumMod val="50000"/>
                    <a:lumOff val="50000"/>
                  </a:schemeClr>
                </a:solidFill>
                <a:latin typeface="+mj-ea"/>
                <a:ea typeface="+mj-ea"/>
                <a:cs typeface="Poppins"/>
                <a:sym typeface="Poppins"/>
              </a:rPr>
              <a:t>미세 </a:t>
            </a:r>
            <a:r>
              <a:rPr lang="en-US" altLang="ko-KR" sz="1800" b="1">
                <a:solidFill>
                  <a:schemeClr val="tx1">
                    <a:lumMod val="50000"/>
                    <a:lumOff val="50000"/>
                  </a:schemeClr>
                </a:solidFill>
                <a:latin typeface="+mj-ea"/>
                <a:ea typeface="+mj-ea"/>
                <a:cs typeface="Poppins"/>
                <a:sym typeface="Poppins"/>
              </a:rPr>
              <a:t>MOSFET</a:t>
            </a:r>
            <a:r>
              <a:rPr lang="ko-KR" altLang="en-US" sz="1800" b="1">
                <a:solidFill>
                  <a:schemeClr val="tx1">
                    <a:lumMod val="50000"/>
                    <a:lumOff val="50000"/>
                  </a:schemeClr>
                </a:solidFill>
                <a:latin typeface="+mj-ea"/>
                <a:ea typeface="+mj-ea"/>
                <a:cs typeface="Poppins"/>
                <a:sym typeface="Poppins"/>
              </a:rPr>
              <a:t>의 누설전류 증가 문제</a:t>
            </a:r>
            <a:endParaRPr lang="ko-KR" altLang="en-US" sz="1600" dirty="0">
              <a:solidFill>
                <a:schemeClr val="tx1">
                  <a:lumMod val="50000"/>
                  <a:lumOff val="50000"/>
                </a:schemeClr>
              </a:solidFill>
              <a:latin typeface="+mj-ea"/>
              <a:ea typeface="+mj-ea"/>
            </a:endParaRPr>
          </a:p>
        </p:txBody>
      </p:sp>
      <p:sp>
        <p:nvSpPr>
          <p:cNvPr id="99" name="Google Shape;99;p14"/>
          <p:cNvSpPr/>
          <p:nvPr/>
        </p:nvSpPr>
        <p:spPr>
          <a:xfrm>
            <a:off x="762000" y="571500"/>
            <a:ext cx="76200" cy="542925"/>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j-ea"/>
              <a:ea typeface="+mj-ea"/>
              <a:cs typeface="Calibri"/>
              <a:sym typeface="Calibri"/>
            </a:endParaRPr>
          </a:p>
        </p:txBody>
      </p:sp>
      <p:grpSp>
        <p:nvGrpSpPr>
          <p:cNvPr id="26" name="그룹 25">
            <a:extLst>
              <a:ext uri="{FF2B5EF4-FFF2-40B4-BE49-F238E27FC236}">
                <a16:creationId xmlns:a16="http://schemas.microsoft.com/office/drawing/2014/main" id="{6953D23B-AB0D-8161-01A6-C96F5CF7F256}"/>
              </a:ext>
            </a:extLst>
          </p:cNvPr>
          <p:cNvGrpSpPr/>
          <p:nvPr/>
        </p:nvGrpSpPr>
        <p:grpSpPr>
          <a:xfrm>
            <a:off x="368708" y="1378540"/>
            <a:ext cx="4923885" cy="4532295"/>
            <a:chOff x="946563" y="1405517"/>
            <a:chExt cx="4774789" cy="4708690"/>
          </a:xfrm>
        </p:grpSpPr>
        <p:sp>
          <p:nvSpPr>
            <p:cNvPr id="5" name="직사각형 4">
              <a:extLst>
                <a:ext uri="{FF2B5EF4-FFF2-40B4-BE49-F238E27FC236}">
                  <a16:creationId xmlns:a16="http://schemas.microsoft.com/office/drawing/2014/main" id="{E4D0B28E-F97B-AE81-689B-18F5492BF66F}"/>
                </a:ext>
              </a:extLst>
            </p:cNvPr>
            <p:cNvSpPr/>
            <p:nvPr/>
          </p:nvSpPr>
          <p:spPr>
            <a:xfrm>
              <a:off x="2289920" y="1405517"/>
              <a:ext cx="2287621" cy="1063557"/>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TextBox 7">
              <a:extLst>
                <a:ext uri="{FF2B5EF4-FFF2-40B4-BE49-F238E27FC236}">
                  <a16:creationId xmlns:a16="http://schemas.microsoft.com/office/drawing/2014/main" id="{E91A6A32-B9B6-4F80-BFDF-CC45F6344858}"/>
                </a:ext>
              </a:extLst>
            </p:cNvPr>
            <p:cNvSpPr txBox="1"/>
            <p:nvPr/>
          </p:nvSpPr>
          <p:spPr>
            <a:xfrm>
              <a:off x="2422053" y="1752629"/>
              <a:ext cx="2023353" cy="369332"/>
            </a:xfrm>
            <a:prstGeom prst="rect">
              <a:avLst/>
            </a:prstGeom>
            <a:noFill/>
          </p:spPr>
          <p:txBody>
            <a:bodyPr wrap="square" rtlCol="0">
              <a:spAutoFit/>
            </a:bodyPr>
            <a:lstStyle/>
            <a:p>
              <a:pPr algn="ctr"/>
              <a:r>
                <a:rPr lang="en-US" altLang="ko-KR" sz="1800" b="1">
                  <a:solidFill>
                    <a:schemeClr val="accent3">
                      <a:lumMod val="50000"/>
                    </a:schemeClr>
                  </a:solidFill>
                </a:rPr>
                <a:t>Gate </a:t>
              </a:r>
              <a:r>
                <a:rPr lang="en-US" altLang="ko-KR" sz="1800" b="1">
                  <a:solidFill>
                    <a:schemeClr val="accent3">
                      <a:lumMod val="50000"/>
                    </a:schemeClr>
                  </a:solidFill>
                  <a:latin typeface="+mj-ea"/>
                  <a:ea typeface="+mj-ea"/>
                </a:rPr>
                <a:t>length</a:t>
              </a:r>
              <a:r>
                <a:rPr lang="en-US" altLang="ko-KR" sz="1800" b="1">
                  <a:solidFill>
                    <a:schemeClr val="accent3">
                      <a:lumMod val="50000"/>
                    </a:schemeClr>
                  </a:solidFill>
                </a:rPr>
                <a:t> </a:t>
              </a:r>
              <a:r>
                <a:rPr lang="ko-KR" altLang="en-US" sz="1800" b="1">
                  <a:solidFill>
                    <a:schemeClr val="accent3">
                      <a:lumMod val="50000"/>
                    </a:schemeClr>
                  </a:solidFill>
                </a:rPr>
                <a:t>감소</a:t>
              </a:r>
            </a:p>
          </p:txBody>
        </p:sp>
        <p:sp>
          <p:nvSpPr>
            <p:cNvPr id="9" name="직사각형 8">
              <a:extLst>
                <a:ext uri="{FF2B5EF4-FFF2-40B4-BE49-F238E27FC236}">
                  <a16:creationId xmlns:a16="http://schemas.microsoft.com/office/drawing/2014/main" id="{67794785-0932-C849-BAE6-76F376064D04}"/>
                </a:ext>
              </a:extLst>
            </p:cNvPr>
            <p:cNvSpPr/>
            <p:nvPr/>
          </p:nvSpPr>
          <p:spPr>
            <a:xfrm>
              <a:off x="3433731" y="5050650"/>
              <a:ext cx="2287621" cy="1063557"/>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Box 9">
              <a:extLst>
                <a:ext uri="{FF2B5EF4-FFF2-40B4-BE49-F238E27FC236}">
                  <a16:creationId xmlns:a16="http://schemas.microsoft.com/office/drawing/2014/main" id="{FE106734-E0EC-A1DE-C282-E5B98EA8F221}"/>
                </a:ext>
              </a:extLst>
            </p:cNvPr>
            <p:cNvSpPr txBox="1"/>
            <p:nvPr/>
          </p:nvSpPr>
          <p:spPr>
            <a:xfrm>
              <a:off x="3565864" y="5309616"/>
              <a:ext cx="2023353" cy="530915"/>
            </a:xfrm>
            <a:prstGeom prst="rect">
              <a:avLst/>
            </a:prstGeom>
            <a:noFill/>
          </p:spPr>
          <p:txBody>
            <a:bodyPr wrap="square" rtlCol="0">
              <a:spAutoFit/>
            </a:bodyPr>
            <a:lstStyle/>
            <a:p>
              <a:pPr algn="ctr"/>
              <a:r>
                <a:rPr lang="en-US" altLang="ko-KR" sz="1800" b="1">
                  <a:solidFill>
                    <a:schemeClr val="accent3">
                      <a:lumMod val="50000"/>
                    </a:schemeClr>
                  </a:solidFill>
                </a:rPr>
                <a:t>DIBL </a:t>
              </a:r>
              <a:r>
                <a:rPr lang="ko-KR" altLang="en-US" sz="1800" b="1">
                  <a:solidFill>
                    <a:schemeClr val="accent3">
                      <a:lumMod val="50000"/>
                    </a:schemeClr>
                  </a:solidFill>
                </a:rPr>
                <a:t>증가</a:t>
              </a:r>
              <a:endParaRPr lang="en-US" altLang="ko-KR" sz="1800" b="1">
                <a:solidFill>
                  <a:schemeClr val="accent3">
                    <a:lumMod val="50000"/>
                  </a:schemeClr>
                </a:solidFill>
              </a:endParaRPr>
            </a:p>
            <a:p>
              <a:pPr algn="ctr"/>
              <a:r>
                <a:rPr lang="en-US" altLang="ko-KR" sz="1050" b="1">
                  <a:solidFill>
                    <a:schemeClr val="accent3">
                      <a:lumMod val="50000"/>
                    </a:schemeClr>
                  </a:solidFill>
                </a:rPr>
                <a:t>(</a:t>
              </a:r>
              <a:r>
                <a:rPr lang="ko-KR" altLang="en-US" sz="1050" b="1">
                  <a:solidFill>
                    <a:schemeClr val="accent3">
                      <a:lumMod val="50000"/>
                    </a:schemeClr>
                  </a:solidFill>
                </a:rPr>
                <a:t>뒤에서 추가설명</a:t>
              </a:r>
              <a:r>
                <a:rPr lang="en-US" altLang="ko-KR" sz="1050" b="1">
                  <a:solidFill>
                    <a:schemeClr val="accent3">
                      <a:lumMod val="50000"/>
                    </a:schemeClr>
                  </a:solidFill>
                </a:rPr>
                <a:t>)</a:t>
              </a:r>
              <a:endParaRPr lang="ko-KR" altLang="en-US" sz="1050" b="1">
                <a:solidFill>
                  <a:schemeClr val="accent3">
                    <a:lumMod val="50000"/>
                  </a:schemeClr>
                </a:solidFill>
              </a:endParaRPr>
            </a:p>
          </p:txBody>
        </p:sp>
        <p:sp>
          <p:nvSpPr>
            <p:cNvPr id="11" name="직사각형 10">
              <a:extLst>
                <a:ext uri="{FF2B5EF4-FFF2-40B4-BE49-F238E27FC236}">
                  <a16:creationId xmlns:a16="http://schemas.microsoft.com/office/drawing/2014/main" id="{F1C9B4B2-A02C-D968-D500-36F455D9AC1B}"/>
                </a:ext>
              </a:extLst>
            </p:cNvPr>
            <p:cNvSpPr/>
            <p:nvPr/>
          </p:nvSpPr>
          <p:spPr>
            <a:xfrm>
              <a:off x="946563" y="5050650"/>
              <a:ext cx="2287621" cy="1063557"/>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TextBox 11">
              <a:extLst>
                <a:ext uri="{FF2B5EF4-FFF2-40B4-BE49-F238E27FC236}">
                  <a16:creationId xmlns:a16="http://schemas.microsoft.com/office/drawing/2014/main" id="{9825FF05-86D1-9991-A564-0311E242EFDB}"/>
                </a:ext>
              </a:extLst>
            </p:cNvPr>
            <p:cNvSpPr txBox="1"/>
            <p:nvPr/>
          </p:nvSpPr>
          <p:spPr>
            <a:xfrm>
              <a:off x="1078696" y="5397762"/>
              <a:ext cx="2023353" cy="369332"/>
            </a:xfrm>
            <a:prstGeom prst="rect">
              <a:avLst/>
            </a:prstGeom>
            <a:noFill/>
          </p:spPr>
          <p:txBody>
            <a:bodyPr wrap="square" rtlCol="0">
              <a:spAutoFit/>
            </a:bodyPr>
            <a:lstStyle/>
            <a:p>
              <a:pPr algn="ctr"/>
              <a:r>
                <a:rPr lang="en-US" altLang="ko-KR" sz="1800" b="1">
                  <a:solidFill>
                    <a:schemeClr val="accent3">
                      <a:lumMod val="50000"/>
                    </a:schemeClr>
                  </a:solidFill>
                </a:rPr>
                <a:t>Ioff </a:t>
              </a:r>
              <a:r>
                <a:rPr lang="ko-KR" altLang="en-US" sz="1800" b="1">
                  <a:solidFill>
                    <a:schemeClr val="accent3">
                      <a:lumMod val="50000"/>
                    </a:schemeClr>
                  </a:solidFill>
                </a:rPr>
                <a:t>증가</a:t>
              </a:r>
            </a:p>
          </p:txBody>
        </p:sp>
        <p:sp>
          <p:nvSpPr>
            <p:cNvPr id="13" name="직사각형 12">
              <a:extLst>
                <a:ext uri="{FF2B5EF4-FFF2-40B4-BE49-F238E27FC236}">
                  <a16:creationId xmlns:a16="http://schemas.microsoft.com/office/drawing/2014/main" id="{2AAC17EB-740D-A904-1B2A-1E577ACE2D07}"/>
                </a:ext>
              </a:extLst>
            </p:cNvPr>
            <p:cNvSpPr/>
            <p:nvPr/>
          </p:nvSpPr>
          <p:spPr>
            <a:xfrm>
              <a:off x="2289920" y="3024005"/>
              <a:ext cx="2287621" cy="1063557"/>
            </a:xfrm>
            <a:prstGeom prst="rect">
              <a:avLst/>
            </a:prstGeom>
            <a:solidFill>
              <a:schemeClr val="tx2"/>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TextBox 13">
              <a:extLst>
                <a:ext uri="{FF2B5EF4-FFF2-40B4-BE49-F238E27FC236}">
                  <a16:creationId xmlns:a16="http://schemas.microsoft.com/office/drawing/2014/main" id="{3CBAE14A-8A32-AEA8-73E8-3765B3D786BC}"/>
                </a:ext>
              </a:extLst>
            </p:cNvPr>
            <p:cNvSpPr txBox="1"/>
            <p:nvPr/>
          </p:nvSpPr>
          <p:spPr>
            <a:xfrm>
              <a:off x="2422053" y="3294173"/>
              <a:ext cx="2023353" cy="543584"/>
            </a:xfrm>
            <a:prstGeom prst="rect">
              <a:avLst/>
            </a:prstGeom>
            <a:noFill/>
          </p:spPr>
          <p:txBody>
            <a:bodyPr wrap="square" rtlCol="0">
              <a:spAutoFit/>
            </a:bodyPr>
            <a:lstStyle/>
            <a:p>
              <a:pPr algn="ctr"/>
              <a:r>
                <a:rPr lang="en-US" altLang="ko-KR" b="1">
                  <a:solidFill>
                    <a:schemeClr val="accent3">
                      <a:lumMod val="50000"/>
                    </a:schemeClr>
                  </a:solidFill>
                </a:rPr>
                <a:t>Short-channel effect</a:t>
              </a:r>
              <a:br>
                <a:rPr lang="en-US" altLang="ko-KR" b="1">
                  <a:solidFill>
                    <a:schemeClr val="accent3">
                      <a:lumMod val="50000"/>
                    </a:schemeClr>
                  </a:solidFill>
                </a:rPr>
              </a:br>
              <a:r>
                <a:rPr lang="en-US" altLang="ko-KR" b="1">
                  <a:solidFill>
                    <a:schemeClr val="accent3">
                      <a:lumMod val="50000"/>
                    </a:schemeClr>
                  </a:solidFill>
                </a:rPr>
                <a:t>(SCE)</a:t>
              </a:r>
              <a:endParaRPr lang="ko-KR" altLang="en-US" b="1">
                <a:solidFill>
                  <a:schemeClr val="accent3">
                    <a:lumMod val="50000"/>
                  </a:schemeClr>
                </a:solidFill>
              </a:endParaRPr>
            </a:p>
          </p:txBody>
        </p:sp>
        <p:cxnSp>
          <p:nvCxnSpPr>
            <p:cNvPr id="16" name="직선 화살표 연결선 15">
              <a:extLst>
                <a:ext uri="{FF2B5EF4-FFF2-40B4-BE49-F238E27FC236}">
                  <a16:creationId xmlns:a16="http://schemas.microsoft.com/office/drawing/2014/main" id="{B745E39D-6F25-491F-31EA-D9F9395ACB6C}"/>
                </a:ext>
              </a:extLst>
            </p:cNvPr>
            <p:cNvCxnSpPr>
              <a:stCxn id="5" idx="2"/>
              <a:endCxn id="13" idx="0"/>
            </p:cNvCxnSpPr>
            <p:nvPr/>
          </p:nvCxnSpPr>
          <p:spPr>
            <a:xfrm>
              <a:off x="3433731" y="2469074"/>
              <a:ext cx="0" cy="554931"/>
            </a:xfrm>
            <a:prstGeom prst="straightConnector1">
              <a:avLst/>
            </a:prstGeom>
            <a:ln w="28575">
              <a:solidFill>
                <a:srgbClr val="77933C"/>
              </a:solidFill>
              <a:tailEnd type="triangle"/>
            </a:ln>
          </p:spPr>
          <p:style>
            <a:lnRef idx="1">
              <a:schemeClr val="accent1"/>
            </a:lnRef>
            <a:fillRef idx="0">
              <a:schemeClr val="accent1"/>
            </a:fillRef>
            <a:effectRef idx="0">
              <a:schemeClr val="accent1"/>
            </a:effectRef>
            <a:fontRef idx="minor">
              <a:schemeClr val="tx1"/>
            </a:fontRef>
          </p:style>
        </p:cxnSp>
        <p:cxnSp>
          <p:nvCxnSpPr>
            <p:cNvPr id="20" name="연결선: 꺾임 19">
              <a:extLst>
                <a:ext uri="{FF2B5EF4-FFF2-40B4-BE49-F238E27FC236}">
                  <a16:creationId xmlns:a16="http://schemas.microsoft.com/office/drawing/2014/main" id="{2D2CBE6A-7A75-19BA-09A7-502DE4E3BC45}"/>
                </a:ext>
              </a:extLst>
            </p:cNvPr>
            <p:cNvCxnSpPr>
              <a:stCxn id="13" idx="2"/>
              <a:endCxn id="11" idx="0"/>
            </p:cNvCxnSpPr>
            <p:nvPr/>
          </p:nvCxnSpPr>
          <p:spPr>
            <a:xfrm rot="5400000">
              <a:off x="2280509" y="3897428"/>
              <a:ext cx="963088" cy="1343357"/>
            </a:xfrm>
            <a:prstGeom prst="bentConnector3">
              <a:avLst/>
            </a:prstGeom>
            <a:ln w="28575">
              <a:solidFill>
                <a:srgbClr val="77933C"/>
              </a:solidFill>
              <a:tailEnd type="triangle"/>
            </a:ln>
          </p:spPr>
          <p:style>
            <a:lnRef idx="1">
              <a:schemeClr val="accent1"/>
            </a:lnRef>
            <a:fillRef idx="0">
              <a:schemeClr val="accent1"/>
            </a:fillRef>
            <a:effectRef idx="0">
              <a:schemeClr val="accent1"/>
            </a:effectRef>
            <a:fontRef idx="minor">
              <a:schemeClr val="tx1"/>
            </a:fontRef>
          </p:style>
        </p:cxnSp>
        <p:cxnSp>
          <p:nvCxnSpPr>
            <p:cNvPr id="21" name="연결선: 꺾임 20">
              <a:extLst>
                <a:ext uri="{FF2B5EF4-FFF2-40B4-BE49-F238E27FC236}">
                  <a16:creationId xmlns:a16="http://schemas.microsoft.com/office/drawing/2014/main" id="{366EC056-7228-02CD-6ECA-DFD2EDCF10D0}"/>
                </a:ext>
              </a:extLst>
            </p:cNvPr>
            <p:cNvCxnSpPr>
              <a:cxnSpLocks/>
              <a:stCxn id="13" idx="2"/>
              <a:endCxn id="9" idx="0"/>
            </p:cNvCxnSpPr>
            <p:nvPr/>
          </p:nvCxnSpPr>
          <p:spPr>
            <a:xfrm rot="16200000" flipH="1">
              <a:off x="3524092" y="3997200"/>
              <a:ext cx="963088" cy="1143811"/>
            </a:xfrm>
            <a:prstGeom prst="bentConnector3">
              <a:avLst>
                <a:gd name="adj1" fmla="val 50000"/>
              </a:avLst>
            </a:prstGeom>
            <a:ln w="28575">
              <a:solidFill>
                <a:srgbClr val="77933C"/>
              </a:solidFill>
              <a:tailEnd type="triangle"/>
            </a:ln>
          </p:spPr>
          <p:style>
            <a:lnRef idx="1">
              <a:schemeClr val="accent1"/>
            </a:lnRef>
            <a:fillRef idx="0">
              <a:schemeClr val="accent1"/>
            </a:fillRef>
            <a:effectRef idx="0">
              <a:schemeClr val="accent1"/>
            </a:effectRef>
            <a:fontRef idx="minor">
              <a:schemeClr val="tx1"/>
            </a:fontRef>
          </p:style>
        </p:cxnSp>
      </p:grpSp>
      <p:pic>
        <p:nvPicPr>
          <p:cNvPr id="25" name="그림 24">
            <a:extLst>
              <a:ext uri="{FF2B5EF4-FFF2-40B4-BE49-F238E27FC236}">
                <a16:creationId xmlns:a16="http://schemas.microsoft.com/office/drawing/2014/main" id="{EC01F44E-AF17-7836-6468-EBA130CFC92D}"/>
              </a:ext>
            </a:extLst>
          </p:cNvPr>
          <p:cNvPicPr>
            <a:picLocks noChangeAspect="1"/>
          </p:cNvPicPr>
          <p:nvPr/>
        </p:nvPicPr>
        <p:blipFill>
          <a:blip r:embed="rId3"/>
          <a:stretch>
            <a:fillRect/>
          </a:stretch>
        </p:blipFill>
        <p:spPr>
          <a:xfrm>
            <a:off x="5702708" y="2669325"/>
            <a:ext cx="6001588" cy="3328417"/>
          </a:xfrm>
          <a:prstGeom prst="rect">
            <a:avLst/>
          </a:prstGeom>
        </p:spPr>
      </p:pic>
      <p:sp>
        <p:nvSpPr>
          <p:cNvPr id="29" name="직사각형 28">
            <a:extLst>
              <a:ext uri="{FF2B5EF4-FFF2-40B4-BE49-F238E27FC236}">
                <a16:creationId xmlns:a16="http://schemas.microsoft.com/office/drawing/2014/main" id="{B45587D6-E9D9-8A7F-4D27-E4C6C225B5F1}"/>
              </a:ext>
            </a:extLst>
          </p:cNvPr>
          <p:cNvSpPr/>
          <p:nvPr/>
        </p:nvSpPr>
        <p:spPr>
          <a:xfrm>
            <a:off x="7292350" y="2597496"/>
            <a:ext cx="2427622" cy="1471978"/>
          </a:xfrm>
          <a:prstGeom prst="rect">
            <a:avLst/>
          </a:prstGeom>
          <a:no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31" name="연결선: 꺾임 30">
            <a:extLst>
              <a:ext uri="{FF2B5EF4-FFF2-40B4-BE49-F238E27FC236}">
                <a16:creationId xmlns:a16="http://schemas.microsoft.com/office/drawing/2014/main" id="{C6F2C8C0-455B-0028-3780-BB62341523B2}"/>
              </a:ext>
            </a:extLst>
          </p:cNvPr>
          <p:cNvCxnSpPr>
            <a:cxnSpLocks/>
            <a:stCxn id="5" idx="3"/>
            <a:endCxn id="29" idx="0"/>
          </p:cNvCxnSpPr>
          <p:nvPr/>
        </p:nvCxnSpPr>
        <p:spPr>
          <a:xfrm>
            <a:off x="4113066" y="1890397"/>
            <a:ext cx="4393095" cy="707099"/>
          </a:xfrm>
          <a:prstGeom prst="bentConnector2">
            <a:avLst/>
          </a:prstGeom>
          <a:ln w="28575">
            <a:solidFill>
              <a:srgbClr val="77933C"/>
            </a:solidFill>
          </a:ln>
        </p:spPr>
        <p:style>
          <a:lnRef idx="1">
            <a:schemeClr val="accent1"/>
          </a:lnRef>
          <a:fillRef idx="0">
            <a:schemeClr val="accent1"/>
          </a:fillRef>
          <a:effectRef idx="0">
            <a:schemeClr val="accent1"/>
          </a:effectRef>
          <a:fontRef idx="minor">
            <a:schemeClr val="tx1"/>
          </a:fontRef>
        </p:style>
      </p:cxnSp>
      <p:pic>
        <p:nvPicPr>
          <p:cNvPr id="3" name="그림 2" descr="반도체공학회 공식 홈페이지 | The Institute of Semiconductor Engineers">
            <a:extLst>
              <a:ext uri="{FF2B5EF4-FFF2-40B4-BE49-F238E27FC236}">
                <a16:creationId xmlns:a16="http://schemas.microsoft.com/office/drawing/2014/main" id="{CECF7DDC-4E0C-26AB-91F6-79D2A1D72625}"/>
              </a:ext>
            </a:extLst>
          </p:cNvPr>
          <p:cNvPicPr>
            <a:picLocks noChangeAspect="1"/>
          </p:cNvPicPr>
          <p:nvPr/>
        </p:nvPicPr>
        <p:blipFill>
          <a:blip r:embed="rId4"/>
          <a:stretch>
            <a:fillRect/>
          </a:stretch>
        </p:blipFill>
        <p:spPr>
          <a:xfrm>
            <a:off x="10697131" y="142090"/>
            <a:ext cx="1279133" cy="26290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0">
          <a:extLst>
            <a:ext uri="{FF2B5EF4-FFF2-40B4-BE49-F238E27FC236}">
              <a16:creationId xmlns:a16="http://schemas.microsoft.com/office/drawing/2014/main" id="{FB5AAE83-B1AD-143B-F8BC-E3C6C5C108C2}"/>
            </a:ext>
          </a:extLst>
        </p:cNvPr>
        <p:cNvGrpSpPr/>
        <p:nvPr/>
      </p:nvGrpSpPr>
      <p:grpSpPr>
        <a:xfrm>
          <a:off x="0" y="0"/>
          <a:ext cx="0" cy="0"/>
          <a:chOff x="0" y="0"/>
          <a:chExt cx="0" cy="0"/>
        </a:xfrm>
      </p:grpSpPr>
      <p:sp>
        <p:nvSpPr>
          <p:cNvPr id="98" name="Google Shape;98;p14">
            <a:extLst>
              <a:ext uri="{FF2B5EF4-FFF2-40B4-BE49-F238E27FC236}">
                <a16:creationId xmlns:a16="http://schemas.microsoft.com/office/drawing/2014/main" id="{EAB1DE76-4980-0A35-9690-1871CF4DDAD6}"/>
              </a:ext>
            </a:extLst>
          </p:cNvPr>
          <p:cNvSpPr txBox="1"/>
          <p:nvPr/>
        </p:nvSpPr>
        <p:spPr>
          <a:xfrm>
            <a:off x="946563" y="627518"/>
            <a:ext cx="11001375" cy="430887"/>
          </a:xfrm>
          <a:prstGeom prst="rect">
            <a:avLst/>
          </a:prstGeom>
          <a:noFill/>
          <a:ln>
            <a:noFill/>
          </a:ln>
        </p:spPr>
        <p:txBody>
          <a:bodyPr spcFirstLastPara="1" wrap="square" lIns="0" tIns="0" rIns="0" bIns="0" anchor="t" anchorCtr="0">
            <a:spAutoFit/>
          </a:bodyPr>
          <a:lstStyle/>
          <a:p>
            <a:pPr lvl="0"/>
            <a:r>
              <a:rPr lang="ko-KR" altLang="en-US" sz="2800" b="1">
                <a:solidFill>
                  <a:srgbClr val="0F172A"/>
                </a:solidFill>
                <a:latin typeface="+mj-ea"/>
                <a:ea typeface="+mj-ea"/>
                <a:cs typeface="Poppins"/>
                <a:sym typeface="Poppins"/>
              </a:rPr>
              <a:t>해결방안 </a:t>
            </a:r>
            <a:r>
              <a:rPr lang="en-US" altLang="ko-KR" sz="1800" b="1">
                <a:solidFill>
                  <a:schemeClr val="tx1">
                    <a:lumMod val="50000"/>
                    <a:lumOff val="50000"/>
                  </a:schemeClr>
                </a:solidFill>
                <a:latin typeface="+mj-ea"/>
                <a:ea typeface="+mj-ea"/>
                <a:cs typeface="Poppins"/>
                <a:sym typeface="Poppins"/>
              </a:rPr>
              <a:t>Dual-Metal Gate</a:t>
            </a:r>
            <a:r>
              <a:rPr lang="ko-KR" altLang="en-US" sz="1800" b="1">
                <a:solidFill>
                  <a:schemeClr val="tx1">
                    <a:lumMod val="50000"/>
                    <a:lumOff val="50000"/>
                  </a:schemeClr>
                </a:solidFill>
                <a:latin typeface="+mj-ea"/>
                <a:ea typeface="+mj-ea"/>
                <a:cs typeface="Poppins"/>
                <a:sym typeface="Poppins"/>
              </a:rPr>
              <a:t>를 이용한 </a:t>
            </a:r>
            <a:r>
              <a:rPr lang="en-US" altLang="ko-KR" sz="1800" b="1">
                <a:solidFill>
                  <a:schemeClr val="tx1">
                    <a:lumMod val="50000"/>
                    <a:lumOff val="50000"/>
                  </a:schemeClr>
                </a:solidFill>
                <a:latin typeface="+mj-ea"/>
                <a:ea typeface="+mj-ea"/>
                <a:cs typeface="Poppins"/>
                <a:sym typeface="Poppins"/>
              </a:rPr>
              <a:t>Short-Channel Effect </a:t>
            </a:r>
            <a:r>
              <a:rPr lang="ko-KR" altLang="en-US" sz="1800" b="1">
                <a:solidFill>
                  <a:schemeClr val="tx1">
                    <a:lumMod val="50000"/>
                    <a:lumOff val="50000"/>
                  </a:schemeClr>
                </a:solidFill>
                <a:latin typeface="+mj-ea"/>
                <a:ea typeface="+mj-ea"/>
                <a:cs typeface="Poppins"/>
                <a:sym typeface="Poppins"/>
              </a:rPr>
              <a:t>억제</a:t>
            </a:r>
            <a:endParaRPr lang="ko-KR" altLang="en-US" sz="1600" dirty="0">
              <a:solidFill>
                <a:schemeClr val="tx1">
                  <a:lumMod val="50000"/>
                  <a:lumOff val="50000"/>
                </a:schemeClr>
              </a:solidFill>
              <a:latin typeface="+mj-ea"/>
              <a:ea typeface="+mj-ea"/>
            </a:endParaRPr>
          </a:p>
        </p:txBody>
      </p:sp>
      <p:sp>
        <p:nvSpPr>
          <p:cNvPr id="99" name="Google Shape;99;p14">
            <a:extLst>
              <a:ext uri="{FF2B5EF4-FFF2-40B4-BE49-F238E27FC236}">
                <a16:creationId xmlns:a16="http://schemas.microsoft.com/office/drawing/2014/main" id="{08E402A6-E78E-4F95-1CF7-E9282FDB6644}"/>
              </a:ext>
            </a:extLst>
          </p:cNvPr>
          <p:cNvSpPr/>
          <p:nvPr/>
        </p:nvSpPr>
        <p:spPr>
          <a:xfrm>
            <a:off x="762000" y="571500"/>
            <a:ext cx="76200" cy="542925"/>
          </a:xfrm>
          <a:prstGeom prst="rect">
            <a:avLst/>
          </a:prstGeom>
          <a:solidFill>
            <a:srgbClr val="002D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j-ea"/>
              <a:ea typeface="+mj-ea"/>
              <a:cs typeface="Calibri"/>
              <a:sym typeface="Calibri"/>
            </a:endParaRPr>
          </a:p>
        </p:txBody>
      </p:sp>
      <p:sp>
        <p:nvSpPr>
          <p:cNvPr id="6" name="직사각형 5">
            <a:extLst>
              <a:ext uri="{FF2B5EF4-FFF2-40B4-BE49-F238E27FC236}">
                <a16:creationId xmlns:a16="http://schemas.microsoft.com/office/drawing/2014/main" id="{1E506163-A486-263C-9854-2BABEC6BAF8E}"/>
              </a:ext>
            </a:extLst>
          </p:cNvPr>
          <p:cNvSpPr/>
          <p:nvPr/>
        </p:nvSpPr>
        <p:spPr>
          <a:xfrm>
            <a:off x="536369" y="5214986"/>
            <a:ext cx="3244516" cy="1239253"/>
          </a:xfrm>
          <a:prstGeom prst="rect">
            <a:avLst/>
          </a:prstGeom>
          <a:solidFill>
            <a:schemeClr val="accent1">
              <a:lumMod val="40000"/>
              <a:lumOff val="6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TextBox 6">
            <a:extLst>
              <a:ext uri="{FF2B5EF4-FFF2-40B4-BE49-F238E27FC236}">
                <a16:creationId xmlns:a16="http://schemas.microsoft.com/office/drawing/2014/main" id="{B5A016F3-B925-DCC8-99D2-5C5B0BAF885F}"/>
              </a:ext>
            </a:extLst>
          </p:cNvPr>
          <p:cNvSpPr txBox="1"/>
          <p:nvPr/>
        </p:nvSpPr>
        <p:spPr>
          <a:xfrm>
            <a:off x="536368" y="5563149"/>
            <a:ext cx="3244517" cy="523220"/>
          </a:xfrm>
          <a:prstGeom prst="rect">
            <a:avLst/>
          </a:prstGeom>
          <a:noFill/>
        </p:spPr>
        <p:txBody>
          <a:bodyPr wrap="square" rtlCol="0">
            <a:spAutoFit/>
          </a:bodyPr>
          <a:lstStyle/>
          <a:p>
            <a:pPr algn="ctr"/>
            <a:r>
              <a:rPr lang="en-US" altLang="ko-KR" sz="2800" b="1">
                <a:solidFill>
                  <a:srgbClr val="002D72"/>
                </a:solidFill>
                <a:latin typeface="+mj-ea"/>
                <a:ea typeface="+mj-ea"/>
              </a:rPr>
              <a:t>Dual-Metal Gate</a:t>
            </a:r>
          </a:p>
        </p:txBody>
      </p:sp>
      <p:sp>
        <p:nvSpPr>
          <p:cNvPr id="15" name="직사각형 14">
            <a:extLst>
              <a:ext uri="{FF2B5EF4-FFF2-40B4-BE49-F238E27FC236}">
                <a16:creationId xmlns:a16="http://schemas.microsoft.com/office/drawing/2014/main" id="{EFDDC1E9-B499-C30F-4142-619BF4785F8A}"/>
              </a:ext>
            </a:extLst>
          </p:cNvPr>
          <p:cNvSpPr/>
          <p:nvPr/>
        </p:nvSpPr>
        <p:spPr>
          <a:xfrm>
            <a:off x="3985420" y="5214986"/>
            <a:ext cx="3244516" cy="523220"/>
          </a:xfrm>
          <a:prstGeom prst="rect">
            <a:avLst/>
          </a:prstGeom>
          <a:solidFill>
            <a:schemeClr val="accent1">
              <a:lumMod val="40000"/>
              <a:lumOff val="6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TextBox 16">
            <a:extLst>
              <a:ext uri="{FF2B5EF4-FFF2-40B4-BE49-F238E27FC236}">
                <a16:creationId xmlns:a16="http://schemas.microsoft.com/office/drawing/2014/main" id="{D47595BD-47A4-B9AB-378F-6DFF0C35EBCF}"/>
              </a:ext>
            </a:extLst>
          </p:cNvPr>
          <p:cNvSpPr txBox="1"/>
          <p:nvPr/>
        </p:nvSpPr>
        <p:spPr>
          <a:xfrm>
            <a:off x="3985420" y="5276541"/>
            <a:ext cx="3244517" cy="400110"/>
          </a:xfrm>
          <a:prstGeom prst="rect">
            <a:avLst/>
          </a:prstGeom>
          <a:noFill/>
        </p:spPr>
        <p:txBody>
          <a:bodyPr wrap="square" rtlCol="0">
            <a:spAutoFit/>
          </a:bodyPr>
          <a:lstStyle/>
          <a:p>
            <a:pPr algn="ctr"/>
            <a:r>
              <a:rPr lang="en-US" altLang="ko-KR" sz="2000" b="1">
                <a:solidFill>
                  <a:srgbClr val="002D72"/>
                </a:solidFill>
                <a:latin typeface="+mj-ea"/>
                <a:ea typeface="+mj-ea"/>
              </a:rPr>
              <a:t>Source (</a:t>
            </a:r>
            <a:r>
              <a:rPr lang="ko-KR" altLang="en-US" sz="2000" b="1">
                <a:solidFill>
                  <a:srgbClr val="002D72"/>
                </a:solidFill>
                <a:latin typeface="+mj-ea"/>
                <a:ea typeface="+mj-ea"/>
              </a:rPr>
              <a:t>낮은 일함수 </a:t>
            </a:r>
            <a:r>
              <a:rPr lang="en-US" altLang="ko-KR" sz="2000" b="1">
                <a:solidFill>
                  <a:srgbClr val="002D72"/>
                </a:solidFill>
                <a:latin typeface="+mj-ea"/>
                <a:ea typeface="+mj-ea"/>
              </a:rPr>
              <a:t>gate)</a:t>
            </a:r>
          </a:p>
        </p:txBody>
      </p:sp>
      <p:sp>
        <p:nvSpPr>
          <p:cNvPr id="18" name="직사각형 17">
            <a:extLst>
              <a:ext uri="{FF2B5EF4-FFF2-40B4-BE49-F238E27FC236}">
                <a16:creationId xmlns:a16="http://schemas.microsoft.com/office/drawing/2014/main" id="{FB1A1E2C-A51A-DC4E-EFB7-7850AF3A0DD9}"/>
              </a:ext>
            </a:extLst>
          </p:cNvPr>
          <p:cNvSpPr/>
          <p:nvPr/>
        </p:nvSpPr>
        <p:spPr>
          <a:xfrm>
            <a:off x="3985421" y="5931019"/>
            <a:ext cx="3244516" cy="523220"/>
          </a:xfrm>
          <a:prstGeom prst="rect">
            <a:avLst/>
          </a:prstGeom>
          <a:solidFill>
            <a:schemeClr val="accent1">
              <a:lumMod val="40000"/>
              <a:lumOff val="6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TextBox 18">
            <a:extLst>
              <a:ext uri="{FF2B5EF4-FFF2-40B4-BE49-F238E27FC236}">
                <a16:creationId xmlns:a16="http://schemas.microsoft.com/office/drawing/2014/main" id="{D40DCA96-CDCA-81AC-C4BE-63792F00ED36}"/>
              </a:ext>
            </a:extLst>
          </p:cNvPr>
          <p:cNvSpPr txBox="1"/>
          <p:nvPr/>
        </p:nvSpPr>
        <p:spPr>
          <a:xfrm>
            <a:off x="3985421" y="5992574"/>
            <a:ext cx="3244517" cy="400110"/>
          </a:xfrm>
          <a:prstGeom prst="rect">
            <a:avLst/>
          </a:prstGeom>
          <a:noFill/>
        </p:spPr>
        <p:txBody>
          <a:bodyPr wrap="square" rtlCol="0">
            <a:spAutoFit/>
          </a:bodyPr>
          <a:lstStyle/>
          <a:p>
            <a:pPr algn="ctr"/>
            <a:r>
              <a:rPr lang="en-US" altLang="ko-KR" sz="2000" b="1">
                <a:solidFill>
                  <a:srgbClr val="002D72"/>
                </a:solidFill>
                <a:latin typeface="+mj-ea"/>
                <a:ea typeface="+mj-ea"/>
              </a:rPr>
              <a:t>Drain</a:t>
            </a:r>
            <a:r>
              <a:rPr lang="ko-KR" altLang="en-US" sz="2000" b="1">
                <a:solidFill>
                  <a:srgbClr val="002D72"/>
                </a:solidFill>
                <a:latin typeface="+mj-ea"/>
                <a:ea typeface="+mj-ea"/>
              </a:rPr>
              <a:t> </a:t>
            </a:r>
            <a:r>
              <a:rPr lang="en-US" altLang="ko-KR" sz="2000" b="1">
                <a:solidFill>
                  <a:srgbClr val="002D72"/>
                </a:solidFill>
                <a:latin typeface="+mj-ea"/>
                <a:ea typeface="+mj-ea"/>
              </a:rPr>
              <a:t> (</a:t>
            </a:r>
            <a:r>
              <a:rPr lang="ko-KR" altLang="en-US" sz="2000" b="1">
                <a:solidFill>
                  <a:srgbClr val="002D72"/>
                </a:solidFill>
                <a:latin typeface="+mj-ea"/>
                <a:ea typeface="+mj-ea"/>
              </a:rPr>
              <a:t>높은 일함수 </a:t>
            </a:r>
            <a:r>
              <a:rPr lang="en-US" altLang="ko-KR" sz="2000" b="1">
                <a:solidFill>
                  <a:srgbClr val="002D72"/>
                </a:solidFill>
                <a:latin typeface="+mj-ea"/>
                <a:ea typeface="+mj-ea"/>
              </a:rPr>
              <a:t>gate)</a:t>
            </a:r>
          </a:p>
        </p:txBody>
      </p:sp>
      <p:sp>
        <p:nvSpPr>
          <p:cNvPr id="22" name="직사각형 21">
            <a:extLst>
              <a:ext uri="{FF2B5EF4-FFF2-40B4-BE49-F238E27FC236}">
                <a16:creationId xmlns:a16="http://schemas.microsoft.com/office/drawing/2014/main" id="{859913A6-FD6B-567F-DDD0-935485F6677C}"/>
              </a:ext>
            </a:extLst>
          </p:cNvPr>
          <p:cNvSpPr/>
          <p:nvPr/>
        </p:nvSpPr>
        <p:spPr>
          <a:xfrm>
            <a:off x="7434470" y="5214986"/>
            <a:ext cx="4287835" cy="523220"/>
          </a:xfrm>
          <a:prstGeom prst="rect">
            <a:avLst/>
          </a:prstGeom>
          <a:solidFill>
            <a:schemeClr val="accent1">
              <a:lumMod val="40000"/>
              <a:lumOff val="6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TextBox 22">
            <a:extLst>
              <a:ext uri="{FF2B5EF4-FFF2-40B4-BE49-F238E27FC236}">
                <a16:creationId xmlns:a16="http://schemas.microsoft.com/office/drawing/2014/main" id="{7BC9C00E-2332-BEED-FE6D-82F4982DA14B}"/>
              </a:ext>
            </a:extLst>
          </p:cNvPr>
          <p:cNvSpPr txBox="1"/>
          <p:nvPr/>
        </p:nvSpPr>
        <p:spPr>
          <a:xfrm>
            <a:off x="7434471" y="5276541"/>
            <a:ext cx="4287836" cy="400110"/>
          </a:xfrm>
          <a:prstGeom prst="rect">
            <a:avLst/>
          </a:prstGeom>
          <a:noFill/>
        </p:spPr>
        <p:txBody>
          <a:bodyPr wrap="square" rtlCol="0">
            <a:spAutoFit/>
          </a:bodyPr>
          <a:lstStyle/>
          <a:p>
            <a:pPr algn="ctr"/>
            <a:r>
              <a:rPr lang="ko-KR" altLang="en-US" sz="2000" b="1">
                <a:solidFill>
                  <a:srgbClr val="002D72"/>
                </a:solidFill>
                <a:latin typeface="+mj-ea"/>
                <a:ea typeface="+mj-ea"/>
              </a:rPr>
              <a:t>전자 장벽 낮게 유지</a:t>
            </a:r>
            <a:r>
              <a:rPr lang="en-US" altLang="ko-KR" sz="2000" b="1">
                <a:solidFill>
                  <a:srgbClr val="002D72"/>
                </a:solidFill>
                <a:latin typeface="+mj-ea"/>
                <a:ea typeface="+mj-ea"/>
              </a:rPr>
              <a:t>(Ion </a:t>
            </a:r>
            <a:r>
              <a:rPr lang="ko-KR" altLang="en-US" sz="2000" b="1">
                <a:solidFill>
                  <a:srgbClr val="002D72"/>
                </a:solidFill>
                <a:latin typeface="+mj-ea"/>
                <a:ea typeface="+mj-ea"/>
              </a:rPr>
              <a:t>유지</a:t>
            </a:r>
            <a:r>
              <a:rPr lang="en-US" altLang="ko-KR" sz="2000" b="1">
                <a:solidFill>
                  <a:srgbClr val="002D72"/>
                </a:solidFill>
                <a:latin typeface="+mj-ea"/>
                <a:ea typeface="+mj-ea"/>
              </a:rPr>
              <a:t>)</a:t>
            </a:r>
          </a:p>
        </p:txBody>
      </p:sp>
      <p:sp>
        <p:nvSpPr>
          <p:cNvPr id="24" name="직사각형 23">
            <a:extLst>
              <a:ext uri="{FF2B5EF4-FFF2-40B4-BE49-F238E27FC236}">
                <a16:creationId xmlns:a16="http://schemas.microsoft.com/office/drawing/2014/main" id="{9C8CABE9-7BDE-532A-2AF0-66D8CA5B4525}"/>
              </a:ext>
            </a:extLst>
          </p:cNvPr>
          <p:cNvSpPr/>
          <p:nvPr/>
        </p:nvSpPr>
        <p:spPr>
          <a:xfrm>
            <a:off x="7434471" y="5931019"/>
            <a:ext cx="4287835" cy="523220"/>
          </a:xfrm>
          <a:prstGeom prst="rect">
            <a:avLst/>
          </a:prstGeom>
          <a:solidFill>
            <a:schemeClr val="accent1">
              <a:lumMod val="40000"/>
              <a:lumOff val="6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TextBox 26">
            <a:extLst>
              <a:ext uri="{FF2B5EF4-FFF2-40B4-BE49-F238E27FC236}">
                <a16:creationId xmlns:a16="http://schemas.microsoft.com/office/drawing/2014/main" id="{C5CA1A20-3691-9360-86EA-71E6A9FC80E0}"/>
              </a:ext>
            </a:extLst>
          </p:cNvPr>
          <p:cNvSpPr txBox="1"/>
          <p:nvPr/>
        </p:nvSpPr>
        <p:spPr>
          <a:xfrm>
            <a:off x="7434472" y="5992574"/>
            <a:ext cx="4287836" cy="400110"/>
          </a:xfrm>
          <a:prstGeom prst="rect">
            <a:avLst/>
          </a:prstGeom>
          <a:noFill/>
        </p:spPr>
        <p:txBody>
          <a:bodyPr wrap="square" rtlCol="0">
            <a:spAutoFit/>
          </a:bodyPr>
          <a:lstStyle/>
          <a:p>
            <a:pPr algn="ctr"/>
            <a:r>
              <a:rPr lang="en-US" altLang="ko-KR" sz="2000" b="1">
                <a:solidFill>
                  <a:srgbClr val="002D72"/>
                </a:solidFill>
                <a:latin typeface="+mj-ea"/>
                <a:ea typeface="+mj-ea"/>
              </a:rPr>
              <a:t>Drain </a:t>
            </a:r>
            <a:r>
              <a:rPr lang="ko-KR" altLang="en-US" sz="2000" b="1">
                <a:solidFill>
                  <a:srgbClr val="002D72"/>
                </a:solidFill>
                <a:latin typeface="+mj-ea"/>
                <a:ea typeface="+mj-ea"/>
              </a:rPr>
              <a:t>전계 침투 억제</a:t>
            </a:r>
            <a:r>
              <a:rPr lang="en-US" altLang="ko-KR" sz="2000" b="1">
                <a:solidFill>
                  <a:srgbClr val="002D72"/>
                </a:solidFill>
                <a:latin typeface="+mj-ea"/>
                <a:ea typeface="+mj-ea"/>
              </a:rPr>
              <a:t>(Ioff </a:t>
            </a:r>
            <a:r>
              <a:rPr lang="ko-KR" altLang="en-US" sz="2000" b="1">
                <a:solidFill>
                  <a:srgbClr val="002D72"/>
                </a:solidFill>
                <a:latin typeface="+mj-ea"/>
                <a:ea typeface="+mj-ea"/>
              </a:rPr>
              <a:t>감소</a:t>
            </a:r>
            <a:r>
              <a:rPr lang="en-US" altLang="ko-KR" sz="2000" b="1">
                <a:solidFill>
                  <a:srgbClr val="002D72"/>
                </a:solidFill>
                <a:latin typeface="+mj-ea"/>
                <a:ea typeface="+mj-ea"/>
              </a:rPr>
              <a:t>)</a:t>
            </a:r>
          </a:p>
        </p:txBody>
      </p:sp>
      <p:pic>
        <p:nvPicPr>
          <p:cNvPr id="30" name="그림 29">
            <a:extLst>
              <a:ext uri="{FF2B5EF4-FFF2-40B4-BE49-F238E27FC236}">
                <a16:creationId xmlns:a16="http://schemas.microsoft.com/office/drawing/2014/main" id="{DA30F39D-B49E-5635-CADC-F1F8EE1F6058}"/>
              </a:ext>
            </a:extLst>
          </p:cNvPr>
          <p:cNvPicPr>
            <a:picLocks noChangeAspect="1"/>
          </p:cNvPicPr>
          <p:nvPr/>
        </p:nvPicPr>
        <p:blipFill>
          <a:blip r:embed="rId3"/>
          <a:stretch>
            <a:fillRect/>
          </a:stretch>
        </p:blipFill>
        <p:spPr>
          <a:xfrm>
            <a:off x="1314385" y="1156395"/>
            <a:ext cx="9396975" cy="3830942"/>
          </a:xfrm>
          <a:prstGeom prst="rect">
            <a:avLst/>
          </a:prstGeom>
        </p:spPr>
      </p:pic>
      <p:pic>
        <p:nvPicPr>
          <p:cNvPr id="5" name="그림 4" descr="반도체공학회 공식 홈페이지 | The Institute of Semiconductor Engineers">
            <a:extLst>
              <a:ext uri="{FF2B5EF4-FFF2-40B4-BE49-F238E27FC236}">
                <a16:creationId xmlns:a16="http://schemas.microsoft.com/office/drawing/2014/main" id="{28C50BB4-EC26-2FEC-28CC-7869AA06ADA9}"/>
              </a:ext>
            </a:extLst>
          </p:cNvPr>
          <p:cNvPicPr>
            <a:picLocks noChangeAspect="1"/>
          </p:cNvPicPr>
          <p:nvPr/>
        </p:nvPicPr>
        <p:blipFill>
          <a:blip r:embed="rId4"/>
          <a:stretch>
            <a:fillRect/>
          </a:stretch>
        </p:blipFill>
        <p:spPr>
          <a:xfrm>
            <a:off x="10697131" y="142090"/>
            <a:ext cx="1279133" cy="262905"/>
          </a:xfrm>
          <a:prstGeom prst="rect">
            <a:avLst/>
          </a:prstGeom>
        </p:spPr>
      </p:pic>
    </p:spTree>
    <p:extLst>
      <p:ext uri="{BB962C8B-B14F-4D97-AF65-F5344CB8AC3E}">
        <p14:creationId xmlns:p14="http://schemas.microsoft.com/office/powerpoint/2010/main" val="1545411055"/>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671</TotalTime>
  <Words>2840</Words>
  <Application>Microsoft Office PowerPoint</Application>
  <PresentationFormat>와이드스크린</PresentationFormat>
  <Paragraphs>844</Paragraphs>
  <Slides>26</Slides>
  <Notes>26</Notes>
  <HiddenSlides>0</HiddenSlides>
  <MMClips>0</MMClips>
  <ScaleCrop>false</ScaleCrop>
  <HeadingPairs>
    <vt:vector size="6" baseType="variant">
      <vt:variant>
        <vt:lpstr>사용한 글꼴</vt:lpstr>
      </vt:variant>
      <vt:variant>
        <vt:i4>4</vt:i4>
      </vt:variant>
      <vt:variant>
        <vt:lpstr>테마</vt:lpstr>
      </vt:variant>
      <vt:variant>
        <vt:i4>1</vt:i4>
      </vt:variant>
      <vt:variant>
        <vt:lpstr>슬라이드 제목</vt:lpstr>
      </vt:variant>
      <vt:variant>
        <vt:i4>26</vt:i4>
      </vt:variant>
    </vt:vector>
  </HeadingPairs>
  <TitlesOfParts>
    <vt:vector size="31" baseType="lpstr">
      <vt:lpstr>맑은 고딕 (본문)</vt:lpstr>
      <vt:lpstr>Arial</vt:lpstr>
      <vt:lpstr>Calibri</vt:lpstr>
      <vt:lpstr>Cambria Math</vt:lpstr>
      <vt:lpstr>Office Theme</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이선재</dc:creator>
  <cp:lastModifiedBy>상현 주</cp:lastModifiedBy>
  <cp:revision>35</cp:revision>
  <dcterms:modified xsi:type="dcterms:W3CDTF">2026-07-07T06:11:40Z</dcterms:modified>
</cp:coreProperties>
</file>